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312" r:id="rId3"/>
    <p:sldId id="314" r:id="rId4"/>
    <p:sldId id="315" r:id="rId5"/>
    <p:sldId id="330" r:id="rId6"/>
    <p:sldId id="334" r:id="rId7"/>
    <p:sldId id="332" r:id="rId8"/>
    <p:sldId id="322" r:id="rId9"/>
    <p:sldId id="318" r:id="rId10"/>
  </p:sldIdLst>
  <p:sldSz cx="9144000" cy="5143500" type="screen16x9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6"/>
    <a:srgbClr val="F5F5F5"/>
    <a:srgbClr val="808080"/>
    <a:srgbClr val="00B0F0"/>
    <a:srgbClr val="3166CF"/>
    <a:srgbClr val="008DCD"/>
    <a:srgbClr val="008CCC"/>
    <a:srgbClr val="3E6FD2"/>
    <a:srgbClr val="0F5494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6395" autoAdjust="0"/>
  </p:normalViewPr>
  <p:slideViewPr>
    <p:cSldViewPr>
      <p:cViewPr varScale="1">
        <p:scale>
          <a:sx n="146" d="100"/>
          <a:sy n="146" d="100"/>
        </p:scale>
        <p:origin x="42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1CDE08A-F267-4165-83BB-DC8E95C700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926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4875"/>
            <a:ext cx="53358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80324FC-97C7-4345-ADC1-D5D7BD1DD9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51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87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32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45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75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24FC-97C7-4345-ADC1-D5D7BD1DD99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54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 userDrawn="1"/>
        </p:nvSpPr>
        <p:spPr>
          <a:xfrm>
            <a:off x="-6775" y="1059582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cap="all" spc="600" dirty="0">
                <a:ln w="9000" cmpd="sng">
                  <a:noFill/>
                  <a:prstDash val="solid"/>
                </a:ln>
                <a:solidFill>
                  <a:srgbClr val="0B7499"/>
                </a:solidFill>
                <a:latin typeface="EC Square Sans Cond Pro" panose="020B0506040000020004" pitchFamily="34" charset="0"/>
              </a:rPr>
              <a:t>DG Human Resources &amp; Security</a:t>
            </a:r>
            <a:endParaRPr lang="en-GB" sz="1000" spc="600" dirty="0">
              <a:solidFill>
                <a:srgbClr val="0B7499"/>
              </a:solidFill>
              <a:latin typeface="EC Square Sans Cond Pro" panose="020B05060400000200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pc="600" dirty="0">
                <a:solidFill>
                  <a:srgbClr val="FFFFFF">
                    <a:lumMod val="50000"/>
                  </a:srgbClr>
                </a:solidFill>
                <a:latin typeface="EC Square Sans Cond Pro" panose="020B0506040000020004" pitchFamily="34" charset="0"/>
              </a:rPr>
              <a:t>PERFORMANCE THROUGH PEOPLE</a:t>
            </a:r>
          </a:p>
        </p:txBody>
      </p:sp>
      <p:sp>
        <p:nvSpPr>
          <p:cNvPr id="40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7734" cy="7200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1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79" y="165524"/>
            <a:ext cx="1158846" cy="7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10800000" flipV="1">
            <a:off x="4" y="4153534"/>
            <a:ext cx="9154249" cy="989965"/>
          </a:xfrm>
          <a:prstGeom prst="rect">
            <a:avLst/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" name="Title 1"/>
          <p:cNvSpPr>
            <a:spLocks noGrp="1"/>
          </p:cNvSpPr>
          <p:nvPr userDrawn="1">
            <p:ph type="title"/>
          </p:nvPr>
        </p:nvSpPr>
        <p:spPr>
          <a:xfrm>
            <a:off x="107504" y="4155926"/>
            <a:ext cx="8928992" cy="987575"/>
          </a:xfrm>
        </p:spPr>
        <p:txBody>
          <a:bodyPr/>
          <a:lstStyle>
            <a:lvl1pPr algn="ctr">
              <a:defRPr b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267200" y="4994673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DG HR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118311" y="1877373"/>
            <a:ext cx="5045981" cy="1532471"/>
            <a:chOff x="1987923" y="1707654"/>
            <a:chExt cx="5045981" cy="1532471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7923" y="1707654"/>
              <a:ext cx="5045894" cy="81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U:\01\Romuald delli Paoli\Branding\Talent Management\Final\CareerExpectation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55"/>
            <a:stretch/>
          </p:blipFill>
          <p:spPr bwMode="auto">
            <a:xfrm>
              <a:off x="5467024" y="2670540"/>
              <a:ext cx="591263" cy="56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U:\01\Romuald delli Paoli\Branding\Talent Management\Final\CollaborativeCulture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74"/>
            <a:stretch/>
          </p:blipFill>
          <p:spPr bwMode="auto">
            <a:xfrm>
              <a:off x="6387781" y="2640846"/>
              <a:ext cx="646123" cy="59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U:\01\Romuald delli Paoli\Branding\Talent Management\Final\developmentOfStaff.PN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22"/>
            <a:stretch/>
          </p:blipFill>
          <p:spPr bwMode="auto">
            <a:xfrm>
              <a:off x="3649890" y="2719304"/>
              <a:ext cx="579072" cy="52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U:\01\Romuald delli Paoli\Branding\Talent Management\Final\managerialExcellenc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57"/>
            <a:stretch/>
          </p:blipFill>
          <p:spPr bwMode="auto">
            <a:xfrm>
              <a:off x="2771800" y="2640846"/>
              <a:ext cx="548595" cy="59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3" descr="U:\01\Romuald delli Paoli\Branding\Talent Management\Final\performanceOfStaff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61"/>
            <a:stretch/>
          </p:blipFill>
          <p:spPr bwMode="auto">
            <a:xfrm>
              <a:off x="4558457" y="2634751"/>
              <a:ext cx="579072" cy="60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 userDrawn="1"/>
        </p:nvSpPr>
        <p:spPr>
          <a:xfrm>
            <a:off x="2787426" y="3488497"/>
            <a:ext cx="79208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dirty="0">
                <a:solidFill>
                  <a:srgbClr val="00B0F0"/>
                </a:solidFill>
                <a:latin typeface="EC Square Sans Cond Pro Medium" panose="020B0606000000020004" pitchFamily="34" charset="0"/>
              </a:rPr>
              <a:t>Managerial Excellence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3579514" y="3488497"/>
            <a:ext cx="106174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lnSpc>
                <a:spcPts val="1400"/>
              </a:lnSpc>
              <a:defRPr sz="1000" b="0">
                <a:solidFill>
                  <a:srgbClr val="00B0F0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/>
              <a:t>Recruitment &amp; </a:t>
            </a:r>
            <a:br>
              <a:rPr lang="en-GB" dirty="0"/>
            </a:br>
            <a:r>
              <a:rPr lang="en-GB" dirty="0"/>
              <a:t>Performance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4427988" y="3488497"/>
            <a:ext cx="119193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lnSpc>
                <a:spcPts val="1400"/>
              </a:lnSpc>
              <a:defRPr sz="1000" b="0">
                <a:solidFill>
                  <a:srgbClr val="00B0F0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/>
              <a:t>Development of staff </a:t>
            </a:r>
            <a:r>
              <a:rPr lang="en-GB" dirty="0" smtClean="0"/>
              <a:t>competencies</a:t>
            </a:r>
            <a:endParaRPr lang="en-GB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5597408" y="3488498"/>
            <a:ext cx="6712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lnSpc>
                <a:spcPts val="1400"/>
              </a:lnSpc>
              <a:defRPr sz="1000" b="0">
                <a:solidFill>
                  <a:srgbClr val="00B0F0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 smtClean="0"/>
              <a:t>Careers</a:t>
            </a:r>
            <a:endParaRPr lang="en-GB" dirty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6503957" y="3488497"/>
            <a:ext cx="91244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lnSpc>
                <a:spcPts val="1400"/>
              </a:lnSpc>
              <a:defRPr sz="1000" b="0">
                <a:solidFill>
                  <a:srgbClr val="00B0F0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/>
              <a:t>Collaborative </a:t>
            </a:r>
            <a:r>
              <a:rPr lang="en-GB" dirty="0" smtClean="0"/>
              <a:t>skills</a:t>
            </a:r>
            <a:endParaRPr lang="en-GB" dirty="0"/>
          </a:p>
        </p:txBody>
      </p:sp>
      <p:pic>
        <p:nvPicPr>
          <p:cNvPr id="4111" name="Picture 15" descr="H:\My Documents\My Pictures\Pictures\magnifying_glass_flat_ground_800_clr_2689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8749" y="2562935"/>
            <a:ext cx="2584956" cy="20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7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575943" y="1468191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611560" y="1742882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833852" y="1586275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4255269" y="1352329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4677227" y="1345381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68587" y="1468192"/>
            <a:ext cx="238970" cy="20615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5667781" y="2148905"/>
            <a:ext cx="351603" cy="30332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5359846" y="1988174"/>
            <a:ext cx="351603" cy="30332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5368254" y="2333075"/>
            <a:ext cx="351603" cy="30332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-479182" y="3693040"/>
            <a:ext cx="1035671" cy="893472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29976" y="737685"/>
            <a:ext cx="684941" cy="590898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1171811" y="1436133"/>
            <a:ext cx="443592" cy="382686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760955" y="597861"/>
            <a:ext cx="443592" cy="382686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760955" y="1111360"/>
            <a:ext cx="443592" cy="382686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0" name="Freeform 5"/>
          <p:cNvSpPr>
            <a:spLocks/>
          </p:cNvSpPr>
          <p:nvPr userDrawn="1"/>
        </p:nvSpPr>
        <p:spPr bwMode="auto">
          <a:xfrm>
            <a:off x="1129408" y="751191"/>
            <a:ext cx="663922" cy="57276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1627502" y="1006419"/>
            <a:ext cx="1092643" cy="942621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520880" y="4254590"/>
            <a:ext cx="1035671" cy="893472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293189" y="2891244"/>
            <a:ext cx="1491053" cy="128632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4424639" y="1716111"/>
            <a:ext cx="331117" cy="285654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3967694" y="1849471"/>
            <a:ext cx="495581" cy="42753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>
            <a:off x="4941954" y="2478895"/>
            <a:ext cx="495581" cy="42753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7" name="Freeform 5"/>
          <p:cNvSpPr>
            <a:spLocks/>
          </p:cNvSpPr>
          <p:nvPr userDrawn="1"/>
        </p:nvSpPr>
        <p:spPr bwMode="auto">
          <a:xfrm>
            <a:off x="4374758" y="2106428"/>
            <a:ext cx="495581" cy="427537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8" name="Freeform 5"/>
          <p:cNvSpPr>
            <a:spLocks/>
          </p:cNvSpPr>
          <p:nvPr userDrawn="1"/>
        </p:nvSpPr>
        <p:spPr bwMode="auto">
          <a:xfrm>
            <a:off x="4158283" y="2644009"/>
            <a:ext cx="915338" cy="789661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auto">
          <a:xfrm>
            <a:off x="4082514" y="3757923"/>
            <a:ext cx="1092643" cy="942621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auto">
          <a:xfrm>
            <a:off x="2850435" y="2942904"/>
            <a:ext cx="1491053" cy="128632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96250">
                <a:schemeClr val="bg1">
                  <a:lumMod val="77000"/>
                </a:schemeClr>
              </a:gs>
              <a:gs pos="65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31" name="Freeform 5"/>
          <p:cNvSpPr>
            <a:spLocks/>
          </p:cNvSpPr>
          <p:nvPr userDrawn="1"/>
        </p:nvSpPr>
        <p:spPr bwMode="auto">
          <a:xfrm>
            <a:off x="1143000" y="1818821"/>
            <a:ext cx="2286000" cy="1972129"/>
          </a:xfrm>
          <a:custGeom>
            <a:avLst/>
            <a:gdLst>
              <a:gd name="T0" fmla="*/ 0 w 4932"/>
              <a:gd name="T1" fmla="*/ 2134 h 4267"/>
              <a:gd name="T2" fmla="*/ 1226 w 4932"/>
              <a:gd name="T3" fmla="*/ 0 h 4267"/>
              <a:gd name="T4" fmla="*/ 3708 w 4932"/>
              <a:gd name="T5" fmla="*/ 0 h 4267"/>
              <a:gd name="T6" fmla="*/ 4932 w 4932"/>
              <a:gd name="T7" fmla="*/ 2134 h 4267"/>
              <a:gd name="T8" fmla="*/ 3719 w 4932"/>
              <a:gd name="T9" fmla="*/ 4267 h 4267"/>
              <a:gd name="T10" fmla="*/ 1253 w 4932"/>
              <a:gd name="T11" fmla="*/ 4267 h 4267"/>
              <a:gd name="T12" fmla="*/ 0 w 4932"/>
              <a:gd name="T13" fmla="*/ 2134 h 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2" h="4267">
                <a:moveTo>
                  <a:pt x="0" y="2134"/>
                </a:moveTo>
                <a:lnTo>
                  <a:pt x="1226" y="0"/>
                </a:lnTo>
                <a:lnTo>
                  <a:pt x="3708" y="0"/>
                </a:lnTo>
                <a:lnTo>
                  <a:pt x="4932" y="2134"/>
                </a:lnTo>
                <a:lnTo>
                  <a:pt x="3719" y="4267"/>
                </a:lnTo>
                <a:lnTo>
                  <a:pt x="1253" y="4267"/>
                </a:lnTo>
                <a:lnTo>
                  <a:pt x="0" y="2134"/>
                </a:lnTo>
                <a:close/>
              </a:path>
            </a:pathLst>
          </a:custGeom>
          <a:gradFill flip="none" rotWithShape="1">
            <a:gsLst>
              <a:gs pos="19000">
                <a:srgbClr val="00B0F0"/>
              </a:gs>
              <a:gs pos="79000">
                <a:srgbClr val="00B0F0">
                  <a:lumMod val="66000"/>
                </a:srgbClr>
              </a:gs>
            </a:gsLst>
            <a:lin ang="16200000" scaled="0"/>
            <a:tileRect/>
          </a:gradFill>
          <a:ln>
            <a:gradFill>
              <a:gsLst>
                <a:gs pos="300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95000"/>
                    <a:alpha val="11000"/>
                  </a:schemeClr>
                </a:gs>
              </a:gsLst>
              <a:lin ang="16200000" scaled="0"/>
            </a:gradFill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76200" contourW="19050" prstMaterial="matte">
            <a:bevelT w="0" h="0"/>
            <a:extrusionClr>
              <a:schemeClr val="accent2">
                <a:lumMod val="20000"/>
                <a:lumOff val="8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cxnSp>
        <p:nvCxnSpPr>
          <p:cNvPr id="32" name="Elbow Connector 31"/>
          <p:cNvCxnSpPr/>
          <p:nvPr userDrawn="1"/>
        </p:nvCxnSpPr>
        <p:spPr>
          <a:xfrm rot="10800000">
            <a:off x="2362202" y="2063240"/>
            <a:ext cx="6657396" cy="356113"/>
          </a:xfrm>
          <a:prstGeom prst="bentConnector3">
            <a:avLst>
              <a:gd name="adj1" fmla="val 43423"/>
            </a:avLst>
          </a:prstGeom>
          <a:ln w="25400">
            <a:solidFill>
              <a:srgbClr val="7F7F7F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6194098" y="1949040"/>
            <a:ext cx="2825500" cy="439737"/>
          </a:xfr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18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6194098" y="2463842"/>
            <a:ext cx="2791414" cy="2134281"/>
          </a:xfr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7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7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7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7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1700" b="0" i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3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8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3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3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8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72" y="2093240"/>
            <a:ext cx="2143451" cy="2143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6" y="1546305"/>
            <a:ext cx="2165401" cy="2165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459">
            <a:off x="4977535" y="1584508"/>
            <a:ext cx="2165401" cy="2165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92" y="3273688"/>
            <a:ext cx="2165401" cy="2165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7" y="3360006"/>
            <a:ext cx="2165401" cy="2165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94" y="501807"/>
            <a:ext cx="2165401" cy="2165401"/>
          </a:xfrm>
          <a:prstGeom prst="rect">
            <a:avLst/>
          </a:prstGeom>
        </p:spPr>
      </p:pic>
      <p:sp>
        <p:nvSpPr>
          <p:cNvPr id="3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-123069" y="2485579"/>
            <a:ext cx="2457871" cy="461665"/>
          </a:xfrm>
          <a:noFill/>
        </p:spPr>
        <p:txBody>
          <a:bodyPr wrap="square" rtlCol="0">
            <a:spAutoFit/>
          </a:bodyPr>
          <a:lstStyle>
            <a:lvl1pPr marL="1588" indent="0" algn="r">
              <a:defRPr lang="en-US" sz="1200" b="1" i="0" kern="1200" smtClean="0">
                <a:solidFill>
                  <a:schemeClr val="accent1"/>
                </a:solidFill>
                <a:latin typeface="EC Square Sans Cond Pro" panose="020B0506040000020004" pitchFamily="34" charset="0"/>
              </a:defRPr>
            </a:lvl1pPr>
            <a:lvl2pPr marL="1588" indent="0" algn="r">
              <a:buNone/>
              <a:defRPr lang="en-US" sz="1200" b="0" i="0" kern="120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3pPr>
            <a:lvl4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4pPr>
            <a:lvl5pPr>
              <a:defRPr lang="en-GB" sz="1200" b="0" kern="120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ct val="0"/>
              </a:spcBef>
            </a:pPr>
            <a:r>
              <a:rPr lang="en-US" dirty="0" smtClean="0"/>
              <a:t>Second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7508" y="4053975"/>
            <a:ext cx="2457871" cy="461665"/>
          </a:xfrm>
          <a:noFill/>
        </p:spPr>
        <p:txBody>
          <a:bodyPr wrap="square" rtlCol="0">
            <a:spAutoFit/>
          </a:bodyPr>
          <a:lstStyle>
            <a:lvl1pPr marL="1588" indent="0" algn="r">
              <a:defRPr lang="en-US" sz="1200" b="1" i="0" kern="1200" smtClean="0">
                <a:solidFill>
                  <a:schemeClr val="accent1"/>
                </a:solidFill>
                <a:latin typeface="EC Square Sans Cond Pro" panose="020B0506040000020004" pitchFamily="34" charset="0"/>
              </a:defRPr>
            </a:lvl1pPr>
            <a:lvl2pPr marL="1588" indent="0" algn="r">
              <a:buNone/>
              <a:defRPr lang="en-US" sz="1200" b="0" i="0" kern="120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3pPr>
            <a:lvl4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4pPr>
            <a:lvl5pPr>
              <a:defRPr lang="en-GB" sz="1200" b="0" kern="120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ct val="0"/>
              </a:spcBef>
            </a:pPr>
            <a:r>
              <a:rPr lang="en-US" dirty="0" smtClean="0"/>
              <a:t>Second level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82702" y="1200607"/>
            <a:ext cx="2457871" cy="461665"/>
          </a:xfrm>
          <a:noFill/>
        </p:spPr>
        <p:txBody>
          <a:bodyPr wrap="square" rtlCol="0">
            <a:spAutoFit/>
          </a:bodyPr>
          <a:lstStyle>
            <a:lvl1pPr marL="1588" indent="0" algn="r">
              <a:defRPr lang="en-US" sz="1200" b="1" i="0" kern="1200" smtClean="0">
                <a:solidFill>
                  <a:schemeClr val="accent1"/>
                </a:solidFill>
                <a:latin typeface="EC Square Sans Cond Pro" panose="020B0506040000020004" pitchFamily="34" charset="0"/>
              </a:defRPr>
            </a:lvl1pPr>
            <a:lvl2pPr marL="1588" indent="0" algn="r">
              <a:buNone/>
              <a:defRPr lang="en-US" sz="1200" b="0" i="0" kern="120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3pPr>
            <a:lvl4pPr>
              <a:defRPr lang="en-US" sz="1200" b="0" kern="1200" smtClean="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4pPr>
            <a:lvl5pPr>
              <a:defRPr lang="en-GB" sz="1200" b="0" kern="1200">
                <a:solidFill>
                  <a:srgbClr val="777777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ct val="0"/>
              </a:spcBef>
            </a:pPr>
            <a:r>
              <a:rPr lang="en-US" dirty="0" smtClean="0"/>
              <a:t>Second level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20"/>
          </p:nvPr>
        </p:nvSpPr>
        <p:spPr>
          <a:xfrm>
            <a:off x="6156176" y="3943109"/>
            <a:ext cx="2625200" cy="587160"/>
          </a:xfrm>
        </p:spPr>
        <p:txBody>
          <a:bodyPr/>
          <a:lstStyle>
            <a:lvl1pPr marL="0" indent="0" algn="l">
              <a:buNone/>
              <a:defRPr sz="1200" b="1" i="0">
                <a:solidFill>
                  <a:srgbClr val="00B0F0"/>
                </a:solidFill>
                <a:latin typeface="EC Square Sans Cond Pro" panose="020B0506040000020004" pitchFamily="34" charset="0"/>
              </a:defRPr>
            </a:lvl1pPr>
            <a:lvl2pPr marL="0" indent="0">
              <a:buNone/>
              <a:tabLst>
                <a:tab pos="266700" algn="l"/>
              </a:tabLst>
              <a:defRPr sz="1200" b="0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21"/>
          </p:nvPr>
        </p:nvSpPr>
        <p:spPr>
          <a:xfrm>
            <a:off x="6643940" y="2306771"/>
            <a:ext cx="2527836" cy="382588"/>
          </a:xfrm>
        </p:spPr>
        <p:txBody>
          <a:bodyPr/>
          <a:lstStyle>
            <a:lvl1pPr marL="0" indent="0" algn="l">
              <a:buNone/>
              <a:defRPr sz="1200" b="1" i="0">
                <a:solidFill>
                  <a:srgbClr val="00B0F0"/>
                </a:solidFill>
                <a:latin typeface="EC Square Sans Cond Pro" panose="020B0506040000020004" pitchFamily="34" charset="0"/>
              </a:defRPr>
            </a:lvl1pPr>
            <a:lvl2pPr marL="0" indent="0">
              <a:buNone/>
              <a:tabLst>
                <a:tab pos="266700" algn="l"/>
              </a:tabLst>
              <a:defRPr sz="1200" b="0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5566894" y="1002438"/>
            <a:ext cx="3397597" cy="420688"/>
          </a:xfrm>
        </p:spPr>
        <p:txBody>
          <a:bodyPr/>
          <a:lstStyle>
            <a:lvl1pPr marL="0" indent="0">
              <a:defRPr lang="en-US" sz="1600" b="1" i="0" kern="1200" smtClean="0">
                <a:solidFill>
                  <a:schemeClr val="accent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rcle 2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5244197" y="1072862"/>
            <a:ext cx="1066599" cy="1068903"/>
          </a:xfrm>
          <a:custGeom>
            <a:avLst/>
            <a:gdLst>
              <a:gd name="T0" fmla="*/ 452 w 926"/>
              <a:gd name="T1" fmla="*/ 0 h 928"/>
              <a:gd name="T2" fmla="*/ 406 w 926"/>
              <a:gd name="T3" fmla="*/ 4 h 928"/>
              <a:gd name="T4" fmla="*/ 316 w 926"/>
              <a:gd name="T5" fmla="*/ 24 h 928"/>
              <a:gd name="T6" fmla="*/ 232 w 926"/>
              <a:gd name="T7" fmla="*/ 62 h 928"/>
              <a:gd name="T8" fmla="*/ 160 w 926"/>
              <a:gd name="T9" fmla="*/ 114 h 928"/>
              <a:gd name="T10" fmla="*/ 98 w 926"/>
              <a:gd name="T11" fmla="*/ 178 h 928"/>
              <a:gd name="T12" fmla="*/ 50 w 926"/>
              <a:gd name="T13" fmla="*/ 252 h 928"/>
              <a:gd name="T14" fmla="*/ 18 w 926"/>
              <a:gd name="T15" fmla="*/ 336 h 928"/>
              <a:gd name="T16" fmla="*/ 2 w 926"/>
              <a:gd name="T17" fmla="*/ 428 h 928"/>
              <a:gd name="T18" fmla="*/ 0 w 926"/>
              <a:gd name="T19" fmla="*/ 474 h 928"/>
              <a:gd name="T20" fmla="*/ 0 w 926"/>
              <a:gd name="T21" fmla="*/ 498 h 928"/>
              <a:gd name="T22" fmla="*/ 12 w 926"/>
              <a:gd name="T23" fmla="*/ 568 h 928"/>
              <a:gd name="T24" fmla="*/ 40 w 926"/>
              <a:gd name="T25" fmla="*/ 654 h 928"/>
              <a:gd name="T26" fmla="*/ 84 w 926"/>
              <a:gd name="T27" fmla="*/ 732 h 928"/>
              <a:gd name="T28" fmla="*/ 142 w 926"/>
              <a:gd name="T29" fmla="*/ 798 h 928"/>
              <a:gd name="T30" fmla="*/ 212 w 926"/>
              <a:gd name="T31" fmla="*/ 854 h 928"/>
              <a:gd name="T32" fmla="*/ 292 w 926"/>
              <a:gd name="T33" fmla="*/ 894 h 928"/>
              <a:gd name="T34" fmla="*/ 380 w 926"/>
              <a:gd name="T35" fmla="*/ 920 h 928"/>
              <a:gd name="T36" fmla="*/ 450 w 926"/>
              <a:gd name="T37" fmla="*/ 928 h 928"/>
              <a:gd name="T38" fmla="*/ 474 w 926"/>
              <a:gd name="T39" fmla="*/ 928 h 928"/>
              <a:gd name="T40" fmla="*/ 520 w 926"/>
              <a:gd name="T41" fmla="*/ 924 h 928"/>
              <a:gd name="T42" fmla="*/ 610 w 926"/>
              <a:gd name="T43" fmla="*/ 904 h 928"/>
              <a:gd name="T44" fmla="*/ 692 w 926"/>
              <a:gd name="T45" fmla="*/ 866 h 928"/>
              <a:gd name="T46" fmla="*/ 766 w 926"/>
              <a:gd name="T47" fmla="*/ 814 h 928"/>
              <a:gd name="T48" fmla="*/ 826 w 926"/>
              <a:gd name="T49" fmla="*/ 750 h 928"/>
              <a:gd name="T50" fmla="*/ 874 w 926"/>
              <a:gd name="T51" fmla="*/ 676 h 928"/>
              <a:gd name="T52" fmla="*/ 908 w 926"/>
              <a:gd name="T53" fmla="*/ 592 h 928"/>
              <a:gd name="T54" fmla="*/ 924 w 926"/>
              <a:gd name="T55" fmla="*/ 502 h 928"/>
              <a:gd name="T56" fmla="*/ 926 w 926"/>
              <a:gd name="T57" fmla="*/ 454 h 928"/>
              <a:gd name="T58" fmla="*/ 924 w 926"/>
              <a:gd name="T59" fmla="*/ 430 h 928"/>
              <a:gd name="T60" fmla="*/ 914 w 926"/>
              <a:gd name="T61" fmla="*/ 360 h 928"/>
              <a:gd name="T62" fmla="*/ 886 w 926"/>
              <a:gd name="T63" fmla="*/ 274 h 928"/>
              <a:gd name="T64" fmla="*/ 842 w 926"/>
              <a:gd name="T65" fmla="*/ 196 h 928"/>
              <a:gd name="T66" fmla="*/ 782 w 926"/>
              <a:gd name="T67" fmla="*/ 130 h 928"/>
              <a:gd name="T68" fmla="*/ 714 w 926"/>
              <a:gd name="T69" fmla="*/ 74 h 928"/>
              <a:gd name="T70" fmla="*/ 634 w 926"/>
              <a:gd name="T71" fmla="*/ 34 h 928"/>
              <a:gd name="T72" fmla="*/ 546 w 926"/>
              <a:gd name="T73" fmla="*/ 8 h 928"/>
              <a:gd name="T74" fmla="*/ 476 w 926"/>
              <a:gd name="T75" fmla="*/ 2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26" h="928">
                <a:moveTo>
                  <a:pt x="452" y="0"/>
                </a:moveTo>
                <a:lnTo>
                  <a:pt x="452" y="0"/>
                </a:lnTo>
                <a:lnTo>
                  <a:pt x="428" y="2"/>
                </a:lnTo>
                <a:lnTo>
                  <a:pt x="406" y="4"/>
                </a:lnTo>
                <a:lnTo>
                  <a:pt x="360" y="12"/>
                </a:lnTo>
                <a:lnTo>
                  <a:pt x="316" y="24"/>
                </a:lnTo>
                <a:lnTo>
                  <a:pt x="272" y="42"/>
                </a:lnTo>
                <a:lnTo>
                  <a:pt x="232" y="62"/>
                </a:lnTo>
                <a:lnTo>
                  <a:pt x="196" y="86"/>
                </a:lnTo>
                <a:lnTo>
                  <a:pt x="160" y="114"/>
                </a:lnTo>
                <a:lnTo>
                  <a:pt x="128" y="144"/>
                </a:lnTo>
                <a:lnTo>
                  <a:pt x="98" y="178"/>
                </a:lnTo>
                <a:lnTo>
                  <a:pt x="72" y="214"/>
                </a:lnTo>
                <a:lnTo>
                  <a:pt x="50" y="252"/>
                </a:lnTo>
                <a:lnTo>
                  <a:pt x="32" y="294"/>
                </a:lnTo>
                <a:lnTo>
                  <a:pt x="18" y="336"/>
                </a:lnTo>
                <a:lnTo>
                  <a:pt x="6" y="380"/>
                </a:lnTo>
                <a:lnTo>
                  <a:pt x="2" y="428"/>
                </a:lnTo>
                <a:lnTo>
                  <a:pt x="0" y="450"/>
                </a:lnTo>
                <a:lnTo>
                  <a:pt x="0" y="474"/>
                </a:lnTo>
                <a:lnTo>
                  <a:pt x="0" y="474"/>
                </a:lnTo>
                <a:lnTo>
                  <a:pt x="0" y="498"/>
                </a:lnTo>
                <a:lnTo>
                  <a:pt x="4" y="522"/>
                </a:lnTo>
                <a:lnTo>
                  <a:pt x="12" y="568"/>
                </a:lnTo>
                <a:lnTo>
                  <a:pt x="24" y="612"/>
                </a:lnTo>
                <a:lnTo>
                  <a:pt x="40" y="654"/>
                </a:lnTo>
                <a:lnTo>
                  <a:pt x="60" y="694"/>
                </a:lnTo>
                <a:lnTo>
                  <a:pt x="84" y="732"/>
                </a:lnTo>
                <a:lnTo>
                  <a:pt x="112" y="766"/>
                </a:lnTo>
                <a:lnTo>
                  <a:pt x="142" y="798"/>
                </a:lnTo>
                <a:lnTo>
                  <a:pt x="176" y="828"/>
                </a:lnTo>
                <a:lnTo>
                  <a:pt x="212" y="854"/>
                </a:lnTo>
                <a:lnTo>
                  <a:pt x="252" y="876"/>
                </a:lnTo>
                <a:lnTo>
                  <a:pt x="292" y="894"/>
                </a:lnTo>
                <a:lnTo>
                  <a:pt x="336" y="910"/>
                </a:lnTo>
                <a:lnTo>
                  <a:pt x="380" y="920"/>
                </a:lnTo>
                <a:lnTo>
                  <a:pt x="426" y="926"/>
                </a:lnTo>
                <a:lnTo>
                  <a:pt x="450" y="928"/>
                </a:lnTo>
                <a:lnTo>
                  <a:pt x="474" y="928"/>
                </a:lnTo>
                <a:lnTo>
                  <a:pt x="474" y="928"/>
                </a:lnTo>
                <a:lnTo>
                  <a:pt x="498" y="926"/>
                </a:lnTo>
                <a:lnTo>
                  <a:pt x="520" y="924"/>
                </a:lnTo>
                <a:lnTo>
                  <a:pt x="566" y="916"/>
                </a:lnTo>
                <a:lnTo>
                  <a:pt x="610" y="904"/>
                </a:lnTo>
                <a:lnTo>
                  <a:pt x="652" y="886"/>
                </a:lnTo>
                <a:lnTo>
                  <a:pt x="692" y="866"/>
                </a:lnTo>
                <a:lnTo>
                  <a:pt x="730" y="842"/>
                </a:lnTo>
                <a:lnTo>
                  <a:pt x="766" y="814"/>
                </a:lnTo>
                <a:lnTo>
                  <a:pt x="798" y="784"/>
                </a:lnTo>
                <a:lnTo>
                  <a:pt x="826" y="750"/>
                </a:lnTo>
                <a:lnTo>
                  <a:pt x="852" y="714"/>
                </a:lnTo>
                <a:lnTo>
                  <a:pt x="874" y="676"/>
                </a:lnTo>
                <a:lnTo>
                  <a:pt x="894" y="634"/>
                </a:lnTo>
                <a:lnTo>
                  <a:pt x="908" y="592"/>
                </a:lnTo>
                <a:lnTo>
                  <a:pt x="918" y="548"/>
                </a:lnTo>
                <a:lnTo>
                  <a:pt x="924" y="502"/>
                </a:lnTo>
                <a:lnTo>
                  <a:pt x="926" y="478"/>
                </a:lnTo>
                <a:lnTo>
                  <a:pt x="926" y="454"/>
                </a:lnTo>
                <a:lnTo>
                  <a:pt x="926" y="454"/>
                </a:lnTo>
                <a:lnTo>
                  <a:pt x="924" y="430"/>
                </a:lnTo>
                <a:lnTo>
                  <a:pt x="922" y="406"/>
                </a:lnTo>
                <a:lnTo>
                  <a:pt x="914" y="360"/>
                </a:lnTo>
                <a:lnTo>
                  <a:pt x="902" y="316"/>
                </a:lnTo>
                <a:lnTo>
                  <a:pt x="886" y="274"/>
                </a:lnTo>
                <a:lnTo>
                  <a:pt x="866" y="234"/>
                </a:lnTo>
                <a:lnTo>
                  <a:pt x="842" y="196"/>
                </a:lnTo>
                <a:lnTo>
                  <a:pt x="814" y="162"/>
                </a:lnTo>
                <a:lnTo>
                  <a:pt x="782" y="130"/>
                </a:lnTo>
                <a:lnTo>
                  <a:pt x="750" y="100"/>
                </a:lnTo>
                <a:lnTo>
                  <a:pt x="714" y="74"/>
                </a:lnTo>
                <a:lnTo>
                  <a:pt x="674" y="52"/>
                </a:lnTo>
                <a:lnTo>
                  <a:pt x="634" y="34"/>
                </a:lnTo>
                <a:lnTo>
                  <a:pt x="590" y="18"/>
                </a:lnTo>
                <a:lnTo>
                  <a:pt x="546" y="8"/>
                </a:lnTo>
                <a:lnTo>
                  <a:pt x="500" y="2"/>
                </a:lnTo>
                <a:lnTo>
                  <a:pt x="476" y="2"/>
                </a:lnTo>
                <a:lnTo>
                  <a:pt x="4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600" b="1">
              <a:solidFill>
                <a:srgbClr val="FFD624"/>
              </a:solidFill>
              <a:latin typeface="EC Square Sans Cond Pro" panose="020B05060400000200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38141" y="1043676"/>
            <a:ext cx="1837174" cy="3736697"/>
            <a:chOff x="2538141" y="1043676"/>
            <a:chExt cx="1837174" cy="373669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2538141" y="1191775"/>
              <a:ext cx="1837174" cy="3588598"/>
            </a:xfrm>
            <a:custGeom>
              <a:avLst/>
              <a:gdLst>
                <a:gd name="T0" fmla="*/ 1580 w 1714"/>
                <a:gd name="T1" fmla="*/ 2774 h 3348"/>
                <a:gd name="T2" fmla="*/ 1422 w 1714"/>
                <a:gd name="T3" fmla="*/ 2748 h 3348"/>
                <a:gd name="T4" fmla="*/ 1270 w 1714"/>
                <a:gd name="T5" fmla="*/ 2698 h 3348"/>
                <a:gd name="T6" fmla="*/ 1130 w 1714"/>
                <a:gd name="T7" fmla="*/ 2630 h 3348"/>
                <a:gd name="T8" fmla="*/ 1002 w 1714"/>
                <a:gd name="T9" fmla="*/ 2544 h 3348"/>
                <a:gd name="T10" fmla="*/ 888 w 1714"/>
                <a:gd name="T11" fmla="*/ 2440 h 3348"/>
                <a:gd name="T12" fmla="*/ 790 w 1714"/>
                <a:gd name="T13" fmla="*/ 2322 h 3348"/>
                <a:gd name="T14" fmla="*/ 708 w 1714"/>
                <a:gd name="T15" fmla="*/ 2190 h 3348"/>
                <a:gd name="T16" fmla="*/ 644 w 1714"/>
                <a:gd name="T17" fmla="*/ 2046 h 3348"/>
                <a:gd name="T18" fmla="*/ 602 w 1714"/>
                <a:gd name="T19" fmla="*/ 1892 h 3348"/>
                <a:gd name="T20" fmla="*/ 582 w 1714"/>
                <a:gd name="T21" fmla="*/ 1732 h 3348"/>
                <a:gd name="T22" fmla="*/ 582 w 1714"/>
                <a:gd name="T23" fmla="*/ 1620 h 3348"/>
                <a:gd name="T24" fmla="*/ 602 w 1714"/>
                <a:gd name="T25" fmla="*/ 1458 h 3348"/>
                <a:gd name="T26" fmla="*/ 646 w 1714"/>
                <a:gd name="T27" fmla="*/ 1302 h 3348"/>
                <a:gd name="T28" fmla="*/ 710 w 1714"/>
                <a:gd name="T29" fmla="*/ 1158 h 3348"/>
                <a:gd name="T30" fmla="*/ 794 w 1714"/>
                <a:gd name="T31" fmla="*/ 1024 h 3348"/>
                <a:gd name="T32" fmla="*/ 896 w 1714"/>
                <a:gd name="T33" fmla="*/ 906 h 3348"/>
                <a:gd name="T34" fmla="*/ 1014 w 1714"/>
                <a:gd name="T35" fmla="*/ 802 h 3348"/>
                <a:gd name="T36" fmla="*/ 1144 w 1714"/>
                <a:gd name="T37" fmla="*/ 714 h 3348"/>
                <a:gd name="T38" fmla="*/ 1288 w 1714"/>
                <a:gd name="T39" fmla="*/ 648 h 3348"/>
                <a:gd name="T40" fmla="*/ 1442 w 1714"/>
                <a:gd name="T41" fmla="*/ 600 h 3348"/>
                <a:gd name="T42" fmla="*/ 1604 w 1714"/>
                <a:gd name="T43" fmla="*/ 578 h 3348"/>
                <a:gd name="T44" fmla="*/ 1644 w 1714"/>
                <a:gd name="T45" fmla="*/ 0 h 3348"/>
                <a:gd name="T46" fmla="*/ 1474 w 1714"/>
                <a:gd name="T47" fmla="*/ 12 h 3348"/>
                <a:gd name="T48" fmla="*/ 1232 w 1714"/>
                <a:gd name="T49" fmla="*/ 58 h 3348"/>
                <a:gd name="T50" fmla="*/ 1002 w 1714"/>
                <a:gd name="T51" fmla="*/ 140 h 3348"/>
                <a:gd name="T52" fmla="*/ 790 w 1714"/>
                <a:gd name="T53" fmla="*/ 252 h 3348"/>
                <a:gd name="T54" fmla="*/ 596 w 1714"/>
                <a:gd name="T55" fmla="*/ 392 h 3348"/>
                <a:gd name="T56" fmla="*/ 426 w 1714"/>
                <a:gd name="T57" fmla="*/ 558 h 3348"/>
                <a:gd name="T58" fmla="*/ 280 w 1714"/>
                <a:gd name="T59" fmla="*/ 746 h 3348"/>
                <a:gd name="T60" fmla="*/ 160 w 1714"/>
                <a:gd name="T61" fmla="*/ 956 h 3348"/>
                <a:gd name="T62" fmla="*/ 72 w 1714"/>
                <a:gd name="T63" fmla="*/ 1182 h 3348"/>
                <a:gd name="T64" fmla="*/ 18 w 1714"/>
                <a:gd name="T65" fmla="*/ 1422 h 3348"/>
                <a:gd name="T66" fmla="*/ 0 w 1714"/>
                <a:gd name="T67" fmla="*/ 1674 h 3348"/>
                <a:gd name="T68" fmla="*/ 8 w 1714"/>
                <a:gd name="T69" fmla="*/ 1844 h 3348"/>
                <a:gd name="T70" fmla="*/ 50 w 1714"/>
                <a:gd name="T71" fmla="*/ 2088 h 3348"/>
                <a:gd name="T72" fmla="*/ 128 w 1714"/>
                <a:gd name="T73" fmla="*/ 2318 h 3348"/>
                <a:gd name="T74" fmla="*/ 236 w 1714"/>
                <a:gd name="T75" fmla="*/ 2534 h 3348"/>
                <a:gd name="T76" fmla="*/ 374 w 1714"/>
                <a:gd name="T77" fmla="*/ 2728 h 3348"/>
                <a:gd name="T78" fmla="*/ 536 w 1714"/>
                <a:gd name="T79" fmla="*/ 2902 h 3348"/>
                <a:gd name="T80" fmla="*/ 722 w 1714"/>
                <a:gd name="T81" fmla="*/ 3052 h 3348"/>
                <a:gd name="T82" fmla="*/ 928 w 1714"/>
                <a:gd name="T83" fmla="*/ 3174 h 3348"/>
                <a:gd name="T84" fmla="*/ 1152 w 1714"/>
                <a:gd name="T85" fmla="*/ 3266 h 3348"/>
                <a:gd name="T86" fmla="*/ 1390 w 1714"/>
                <a:gd name="T87" fmla="*/ 3324 h 3348"/>
                <a:gd name="T88" fmla="*/ 1640 w 1714"/>
                <a:gd name="T89" fmla="*/ 3348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4" h="3348">
                  <a:moveTo>
                    <a:pt x="1634" y="2778"/>
                  </a:moveTo>
                  <a:lnTo>
                    <a:pt x="1634" y="2778"/>
                  </a:lnTo>
                  <a:lnTo>
                    <a:pt x="1580" y="2774"/>
                  </a:lnTo>
                  <a:lnTo>
                    <a:pt x="1526" y="2768"/>
                  </a:lnTo>
                  <a:lnTo>
                    <a:pt x="1474" y="2758"/>
                  </a:lnTo>
                  <a:lnTo>
                    <a:pt x="1422" y="2748"/>
                  </a:lnTo>
                  <a:lnTo>
                    <a:pt x="1370" y="2734"/>
                  </a:lnTo>
                  <a:lnTo>
                    <a:pt x="1320" y="2718"/>
                  </a:lnTo>
                  <a:lnTo>
                    <a:pt x="1270" y="2698"/>
                  </a:lnTo>
                  <a:lnTo>
                    <a:pt x="1222" y="2678"/>
                  </a:lnTo>
                  <a:lnTo>
                    <a:pt x="1176" y="2656"/>
                  </a:lnTo>
                  <a:lnTo>
                    <a:pt x="1130" y="2630"/>
                  </a:lnTo>
                  <a:lnTo>
                    <a:pt x="1086" y="2604"/>
                  </a:lnTo>
                  <a:lnTo>
                    <a:pt x="1044" y="2574"/>
                  </a:lnTo>
                  <a:lnTo>
                    <a:pt x="1002" y="2544"/>
                  </a:lnTo>
                  <a:lnTo>
                    <a:pt x="962" y="2510"/>
                  </a:lnTo>
                  <a:lnTo>
                    <a:pt x="924" y="2476"/>
                  </a:lnTo>
                  <a:lnTo>
                    <a:pt x="888" y="2440"/>
                  </a:lnTo>
                  <a:lnTo>
                    <a:pt x="854" y="2402"/>
                  </a:lnTo>
                  <a:lnTo>
                    <a:pt x="820" y="2362"/>
                  </a:lnTo>
                  <a:lnTo>
                    <a:pt x="790" y="2322"/>
                  </a:lnTo>
                  <a:lnTo>
                    <a:pt x="760" y="2278"/>
                  </a:lnTo>
                  <a:lnTo>
                    <a:pt x="732" y="2234"/>
                  </a:lnTo>
                  <a:lnTo>
                    <a:pt x="708" y="2190"/>
                  </a:lnTo>
                  <a:lnTo>
                    <a:pt x="684" y="2142"/>
                  </a:lnTo>
                  <a:lnTo>
                    <a:pt x="664" y="2094"/>
                  </a:lnTo>
                  <a:lnTo>
                    <a:pt x="644" y="2046"/>
                  </a:lnTo>
                  <a:lnTo>
                    <a:pt x="628" y="1996"/>
                  </a:lnTo>
                  <a:lnTo>
                    <a:pt x="614" y="1944"/>
                  </a:lnTo>
                  <a:lnTo>
                    <a:pt x="602" y="1892"/>
                  </a:lnTo>
                  <a:lnTo>
                    <a:pt x="594" y="1840"/>
                  </a:lnTo>
                  <a:lnTo>
                    <a:pt x="586" y="1786"/>
                  </a:lnTo>
                  <a:lnTo>
                    <a:pt x="582" y="1732"/>
                  </a:lnTo>
                  <a:lnTo>
                    <a:pt x="580" y="1676"/>
                  </a:lnTo>
                  <a:lnTo>
                    <a:pt x="580" y="1676"/>
                  </a:lnTo>
                  <a:lnTo>
                    <a:pt x="582" y="1620"/>
                  </a:lnTo>
                  <a:lnTo>
                    <a:pt x="586" y="1566"/>
                  </a:lnTo>
                  <a:lnTo>
                    <a:pt x="594" y="1510"/>
                  </a:lnTo>
                  <a:lnTo>
                    <a:pt x="602" y="1458"/>
                  </a:lnTo>
                  <a:lnTo>
                    <a:pt x="614" y="1404"/>
                  </a:lnTo>
                  <a:lnTo>
                    <a:pt x="630" y="1352"/>
                  </a:lnTo>
                  <a:lnTo>
                    <a:pt x="646" y="1302"/>
                  </a:lnTo>
                  <a:lnTo>
                    <a:pt x="666" y="1252"/>
                  </a:lnTo>
                  <a:lnTo>
                    <a:pt x="686" y="1204"/>
                  </a:lnTo>
                  <a:lnTo>
                    <a:pt x="710" y="1158"/>
                  </a:lnTo>
                  <a:lnTo>
                    <a:pt x="736" y="1112"/>
                  </a:lnTo>
                  <a:lnTo>
                    <a:pt x="764" y="1068"/>
                  </a:lnTo>
                  <a:lnTo>
                    <a:pt x="794" y="1024"/>
                  </a:lnTo>
                  <a:lnTo>
                    <a:pt x="826" y="984"/>
                  </a:lnTo>
                  <a:lnTo>
                    <a:pt x="860" y="944"/>
                  </a:lnTo>
                  <a:lnTo>
                    <a:pt x="896" y="906"/>
                  </a:lnTo>
                  <a:lnTo>
                    <a:pt x="934" y="868"/>
                  </a:lnTo>
                  <a:lnTo>
                    <a:pt x="972" y="834"/>
                  </a:lnTo>
                  <a:lnTo>
                    <a:pt x="1014" y="802"/>
                  </a:lnTo>
                  <a:lnTo>
                    <a:pt x="1056" y="770"/>
                  </a:lnTo>
                  <a:lnTo>
                    <a:pt x="1100" y="742"/>
                  </a:lnTo>
                  <a:lnTo>
                    <a:pt x="1144" y="714"/>
                  </a:lnTo>
                  <a:lnTo>
                    <a:pt x="1190" y="690"/>
                  </a:lnTo>
                  <a:lnTo>
                    <a:pt x="1238" y="668"/>
                  </a:lnTo>
                  <a:lnTo>
                    <a:pt x="1288" y="648"/>
                  </a:lnTo>
                  <a:lnTo>
                    <a:pt x="1338" y="630"/>
                  </a:lnTo>
                  <a:lnTo>
                    <a:pt x="1388" y="614"/>
                  </a:lnTo>
                  <a:lnTo>
                    <a:pt x="1442" y="600"/>
                  </a:lnTo>
                  <a:lnTo>
                    <a:pt x="1494" y="590"/>
                  </a:lnTo>
                  <a:lnTo>
                    <a:pt x="1548" y="582"/>
                  </a:lnTo>
                  <a:lnTo>
                    <a:pt x="1604" y="578"/>
                  </a:lnTo>
                  <a:lnTo>
                    <a:pt x="1658" y="574"/>
                  </a:lnTo>
                  <a:lnTo>
                    <a:pt x="1714" y="308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558" y="4"/>
                  </a:lnTo>
                  <a:lnTo>
                    <a:pt x="1474" y="12"/>
                  </a:lnTo>
                  <a:lnTo>
                    <a:pt x="1392" y="24"/>
                  </a:lnTo>
                  <a:lnTo>
                    <a:pt x="1312" y="40"/>
                  </a:lnTo>
                  <a:lnTo>
                    <a:pt x="1232" y="58"/>
                  </a:lnTo>
                  <a:lnTo>
                    <a:pt x="1154" y="82"/>
                  </a:lnTo>
                  <a:lnTo>
                    <a:pt x="1078" y="110"/>
                  </a:lnTo>
                  <a:lnTo>
                    <a:pt x="1002" y="140"/>
                  </a:lnTo>
                  <a:lnTo>
                    <a:pt x="930" y="174"/>
                  </a:lnTo>
                  <a:lnTo>
                    <a:pt x="858" y="212"/>
                  </a:lnTo>
                  <a:lnTo>
                    <a:pt x="790" y="252"/>
                  </a:lnTo>
                  <a:lnTo>
                    <a:pt x="722" y="296"/>
                  </a:lnTo>
                  <a:lnTo>
                    <a:pt x="658" y="342"/>
                  </a:lnTo>
                  <a:lnTo>
                    <a:pt x="596" y="392"/>
                  </a:lnTo>
                  <a:lnTo>
                    <a:pt x="536" y="444"/>
                  </a:lnTo>
                  <a:lnTo>
                    <a:pt x="480" y="500"/>
                  </a:lnTo>
                  <a:lnTo>
                    <a:pt x="426" y="558"/>
                  </a:lnTo>
                  <a:lnTo>
                    <a:pt x="374" y="618"/>
                  </a:lnTo>
                  <a:lnTo>
                    <a:pt x="326" y="682"/>
                  </a:lnTo>
                  <a:lnTo>
                    <a:pt x="280" y="746"/>
                  </a:lnTo>
                  <a:lnTo>
                    <a:pt x="236" y="814"/>
                  </a:lnTo>
                  <a:lnTo>
                    <a:pt x="198" y="884"/>
                  </a:lnTo>
                  <a:lnTo>
                    <a:pt x="160" y="956"/>
                  </a:lnTo>
                  <a:lnTo>
                    <a:pt x="128" y="1030"/>
                  </a:lnTo>
                  <a:lnTo>
                    <a:pt x="98" y="1104"/>
                  </a:lnTo>
                  <a:lnTo>
                    <a:pt x="72" y="1182"/>
                  </a:lnTo>
                  <a:lnTo>
                    <a:pt x="50" y="1260"/>
                  </a:lnTo>
                  <a:lnTo>
                    <a:pt x="32" y="1340"/>
                  </a:lnTo>
                  <a:lnTo>
                    <a:pt x="18" y="1422"/>
                  </a:lnTo>
                  <a:lnTo>
                    <a:pt x="8" y="1504"/>
                  </a:lnTo>
                  <a:lnTo>
                    <a:pt x="2" y="1590"/>
                  </a:lnTo>
                  <a:lnTo>
                    <a:pt x="0" y="1674"/>
                  </a:lnTo>
                  <a:lnTo>
                    <a:pt x="0" y="1674"/>
                  </a:lnTo>
                  <a:lnTo>
                    <a:pt x="2" y="1760"/>
                  </a:lnTo>
                  <a:lnTo>
                    <a:pt x="8" y="1844"/>
                  </a:lnTo>
                  <a:lnTo>
                    <a:pt x="18" y="1926"/>
                  </a:lnTo>
                  <a:lnTo>
                    <a:pt x="32" y="2008"/>
                  </a:lnTo>
                  <a:lnTo>
                    <a:pt x="50" y="2088"/>
                  </a:lnTo>
                  <a:lnTo>
                    <a:pt x="72" y="2166"/>
                  </a:lnTo>
                  <a:lnTo>
                    <a:pt x="98" y="2244"/>
                  </a:lnTo>
                  <a:lnTo>
                    <a:pt x="128" y="2318"/>
                  </a:lnTo>
                  <a:lnTo>
                    <a:pt x="160" y="2392"/>
                  </a:lnTo>
                  <a:lnTo>
                    <a:pt x="196" y="2464"/>
                  </a:lnTo>
                  <a:lnTo>
                    <a:pt x="236" y="2534"/>
                  </a:lnTo>
                  <a:lnTo>
                    <a:pt x="278" y="2600"/>
                  </a:lnTo>
                  <a:lnTo>
                    <a:pt x="324" y="2666"/>
                  </a:lnTo>
                  <a:lnTo>
                    <a:pt x="374" y="2728"/>
                  </a:lnTo>
                  <a:lnTo>
                    <a:pt x="424" y="2790"/>
                  </a:lnTo>
                  <a:lnTo>
                    <a:pt x="478" y="2848"/>
                  </a:lnTo>
                  <a:lnTo>
                    <a:pt x="536" y="2902"/>
                  </a:lnTo>
                  <a:lnTo>
                    <a:pt x="596" y="2956"/>
                  </a:lnTo>
                  <a:lnTo>
                    <a:pt x="658" y="3006"/>
                  </a:lnTo>
                  <a:lnTo>
                    <a:pt x="722" y="3052"/>
                  </a:lnTo>
                  <a:lnTo>
                    <a:pt x="788" y="3096"/>
                  </a:lnTo>
                  <a:lnTo>
                    <a:pt x="856" y="3136"/>
                  </a:lnTo>
                  <a:lnTo>
                    <a:pt x="928" y="3174"/>
                  </a:lnTo>
                  <a:lnTo>
                    <a:pt x="1000" y="3208"/>
                  </a:lnTo>
                  <a:lnTo>
                    <a:pt x="1074" y="3238"/>
                  </a:lnTo>
                  <a:lnTo>
                    <a:pt x="1152" y="3266"/>
                  </a:lnTo>
                  <a:lnTo>
                    <a:pt x="1230" y="3290"/>
                  </a:lnTo>
                  <a:lnTo>
                    <a:pt x="1308" y="3308"/>
                  </a:lnTo>
                  <a:lnTo>
                    <a:pt x="1390" y="3324"/>
                  </a:lnTo>
                  <a:lnTo>
                    <a:pt x="1472" y="3336"/>
                  </a:lnTo>
                  <a:lnTo>
                    <a:pt x="1556" y="3344"/>
                  </a:lnTo>
                  <a:lnTo>
                    <a:pt x="1640" y="3348"/>
                  </a:lnTo>
                  <a:lnTo>
                    <a:pt x="1578" y="3042"/>
                  </a:lnTo>
                  <a:lnTo>
                    <a:pt x="1634" y="2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solidFill>
                  <a:srgbClr val="00B0F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3291409" y="1043676"/>
              <a:ext cx="992545" cy="994689"/>
            </a:xfrm>
            <a:custGeom>
              <a:avLst/>
              <a:gdLst>
                <a:gd name="T0" fmla="*/ 452 w 926"/>
                <a:gd name="T1" fmla="*/ 0 h 928"/>
                <a:gd name="T2" fmla="*/ 406 w 926"/>
                <a:gd name="T3" fmla="*/ 4 h 928"/>
                <a:gd name="T4" fmla="*/ 316 w 926"/>
                <a:gd name="T5" fmla="*/ 24 h 928"/>
                <a:gd name="T6" fmla="*/ 232 w 926"/>
                <a:gd name="T7" fmla="*/ 62 h 928"/>
                <a:gd name="T8" fmla="*/ 160 w 926"/>
                <a:gd name="T9" fmla="*/ 114 h 928"/>
                <a:gd name="T10" fmla="*/ 98 w 926"/>
                <a:gd name="T11" fmla="*/ 178 h 928"/>
                <a:gd name="T12" fmla="*/ 50 w 926"/>
                <a:gd name="T13" fmla="*/ 252 h 928"/>
                <a:gd name="T14" fmla="*/ 18 w 926"/>
                <a:gd name="T15" fmla="*/ 336 h 928"/>
                <a:gd name="T16" fmla="*/ 2 w 926"/>
                <a:gd name="T17" fmla="*/ 428 h 928"/>
                <a:gd name="T18" fmla="*/ 0 w 926"/>
                <a:gd name="T19" fmla="*/ 474 h 928"/>
                <a:gd name="T20" fmla="*/ 0 w 926"/>
                <a:gd name="T21" fmla="*/ 498 h 928"/>
                <a:gd name="T22" fmla="*/ 12 w 926"/>
                <a:gd name="T23" fmla="*/ 568 h 928"/>
                <a:gd name="T24" fmla="*/ 40 w 926"/>
                <a:gd name="T25" fmla="*/ 654 h 928"/>
                <a:gd name="T26" fmla="*/ 84 w 926"/>
                <a:gd name="T27" fmla="*/ 732 h 928"/>
                <a:gd name="T28" fmla="*/ 142 w 926"/>
                <a:gd name="T29" fmla="*/ 798 h 928"/>
                <a:gd name="T30" fmla="*/ 212 w 926"/>
                <a:gd name="T31" fmla="*/ 854 h 928"/>
                <a:gd name="T32" fmla="*/ 292 w 926"/>
                <a:gd name="T33" fmla="*/ 894 h 928"/>
                <a:gd name="T34" fmla="*/ 380 w 926"/>
                <a:gd name="T35" fmla="*/ 920 h 928"/>
                <a:gd name="T36" fmla="*/ 450 w 926"/>
                <a:gd name="T37" fmla="*/ 928 h 928"/>
                <a:gd name="T38" fmla="*/ 474 w 926"/>
                <a:gd name="T39" fmla="*/ 928 h 928"/>
                <a:gd name="T40" fmla="*/ 520 w 926"/>
                <a:gd name="T41" fmla="*/ 924 h 928"/>
                <a:gd name="T42" fmla="*/ 610 w 926"/>
                <a:gd name="T43" fmla="*/ 904 h 928"/>
                <a:gd name="T44" fmla="*/ 692 w 926"/>
                <a:gd name="T45" fmla="*/ 866 h 928"/>
                <a:gd name="T46" fmla="*/ 766 w 926"/>
                <a:gd name="T47" fmla="*/ 814 h 928"/>
                <a:gd name="T48" fmla="*/ 826 w 926"/>
                <a:gd name="T49" fmla="*/ 750 h 928"/>
                <a:gd name="T50" fmla="*/ 874 w 926"/>
                <a:gd name="T51" fmla="*/ 676 h 928"/>
                <a:gd name="T52" fmla="*/ 908 w 926"/>
                <a:gd name="T53" fmla="*/ 592 h 928"/>
                <a:gd name="T54" fmla="*/ 924 w 926"/>
                <a:gd name="T55" fmla="*/ 502 h 928"/>
                <a:gd name="T56" fmla="*/ 926 w 926"/>
                <a:gd name="T57" fmla="*/ 454 h 928"/>
                <a:gd name="T58" fmla="*/ 924 w 926"/>
                <a:gd name="T59" fmla="*/ 430 h 928"/>
                <a:gd name="T60" fmla="*/ 914 w 926"/>
                <a:gd name="T61" fmla="*/ 360 h 928"/>
                <a:gd name="T62" fmla="*/ 886 w 926"/>
                <a:gd name="T63" fmla="*/ 274 h 928"/>
                <a:gd name="T64" fmla="*/ 842 w 926"/>
                <a:gd name="T65" fmla="*/ 196 h 928"/>
                <a:gd name="T66" fmla="*/ 782 w 926"/>
                <a:gd name="T67" fmla="*/ 130 h 928"/>
                <a:gd name="T68" fmla="*/ 714 w 926"/>
                <a:gd name="T69" fmla="*/ 74 h 928"/>
                <a:gd name="T70" fmla="*/ 634 w 926"/>
                <a:gd name="T71" fmla="*/ 34 h 928"/>
                <a:gd name="T72" fmla="*/ 546 w 926"/>
                <a:gd name="T73" fmla="*/ 8 h 928"/>
                <a:gd name="T74" fmla="*/ 476 w 926"/>
                <a:gd name="T75" fmla="*/ 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6" h="928">
                  <a:moveTo>
                    <a:pt x="452" y="0"/>
                  </a:moveTo>
                  <a:lnTo>
                    <a:pt x="452" y="0"/>
                  </a:lnTo>
                  <a:lnTo>
                    <a:pt x="428" y="2"/>
                  </a:lnTo>
                  <a:lnTo>
                    <a:pt x="406" y="4"/>
                  </a:lnTo>
                  <a:lnTo>
                    <a:pt x="360" y="12"/>
                  </a:lnTo>
                  <a:lnTo>
                    <a:pt x="316" y="24"/>
                  </a:lnTo>
                  <a:lnTo>
                    <a:pt x="272" y="42"/>
                  </a:lnTo>
                  <a:lnTo>
                    <a:pt x="232" y="62"/>
                  </a:lnTo>
                  <a:lnTo>
                    <a:pt x="196" y="86"/>
                  </a:lnTo>
                  <a:lnTo>
                    <a:pt x="160" y="114"/>
                  </a:lnTo>
                  <a:lnTo>
                    <a:pt x="128" y="144"/>
                  </a:lnTo>
                  <a:lnTo>
                    <a:pt x="98" y="178"/>
                  </a:lnTo>
                  <a:lnTo>
                    <a:pt x="72" y="214"/>
                  </a:lnTo>
                  <a:lnTo>
                    <a:pt x="50" y="252"/>
                  </a:lnTo>
                  <a:lnTo>
                    <a:pt x="32" y="294"/>
                  </a:lnTo>
                  <a:lnTo>
                    <a:pt x="18" y="336"/>
                  </a:lnTo>
                  <a:lnTo>
                    <a:pt x="6" y="380"/>
                  </a:lnTo>
                  <a:lnTo>
                    <a:pt x="2" y="428"/>
                  </a:lnTo>
                  <a:lnTo>
                    <a:pt x="0" y="45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98"/>
                  </a:lnTo>
                  <a:lnTo>
                    <a:pt x="4" y="522"/>
                  </a:lnTo>
                  <a:lnTo>
                    <a:pt x="12" y="568"/>
                  </a:lnTo>
                  <a:lnTo>
                    <a:pt x="24" y="612"/>
                  </a:lnTo>
                  <a:lnTo>
                    <a:pt x="40" y="654"/>
                  </a:lnTo>
                  <a:lnTo>
                    <a:pt x="60" y="694"/>
                  </a:lnTo>
                  <a:lnTo>
                    <a:pt x="84" y="732"/>
                  </a:lnTo>
                  <a:lnTo>
                    <a:pt x="112" y="766"/>
                  </a:lnTo>
                  <a:lnTo>
                    <a:pt x="142" y="798"/>
                  </a:lnTo>
                  <a:lnTo>
                    <a:pt x="176" y="828"/>
                  </a:lnTo>
                  <a:lnTo>
                    <a:pt x="212" y="854"/>
                  </a:lnTo>
                  <a:lnTo>
                    <a:pt x="252" y="876"/>
                  </a:lnTo>
                  <a:lnTo>
                    <a:pt x="292" y="894"/>
                  </a:lnTo>
                  <a:lnTo>
                    <a:pt x="336" y="910"/>
                  </a:lnTo>
                  <a:lnTo>
                    <a:pt x="380" y="920"/>
                  </a:lnTo>
                  <a:lnTo>
                    <a:pt x="426" y="926"/>
                  </a:lnTo>
                  <a:lnTo>
                    <a:pt x="450" y="928"/>
                  </a:lnTo>
                  <a:lnTo>
                    <a:pt x="474" y="928"/>
                  </a:lnTo>
                  <a:lnTo>
                    <a:pt x="474" y="928"/>
                  </a:lnTo>
                  <a:lnTo>
                    <a:pt x="498" y="926"/>
                  </a:lnTo>
                  <a:lnTo>
                    <a:pt x="520" y="924"/>
                  </a:lnTo>
                  <a:lnTo>
                    <a:pt x="566" y="916"/>
                  </a:lnTo>
                  <a:lnTo>
                    <a:pt x="610" y="904"/>
                  </a:lnTo>
                  <a:lnTo>
                    <a:pt x="652" y="886"/>
                  </a:lnTo>
                  <a:lnTo>
                    <a:pt x="692" y="866"/>
                  </a:lnTo>
                  <a:lnTo>
                    <a:pt x="730" y="842"/>
                  </a:lnTo>
                  <a:lnTo>
                    <a:pt x="766" y="814"/>
                  </a:lnTo>
                  <a:lnTo>
                    <a:pt x="798" y="784"/>
                  </a:lnTo>
                  <a:lnTo>
                    <a:pt x="826" y="750"/>
                  </a:lnTo>
                  <a:lnTo>
                    <a:pt x="852" y="714"/>
                  </a:lnTo>
                  <a:lnTo>
                    <a:pt x="874" y="676"/>
                  </a:lnTo>
                  <a:lnTo>
                    <a:pt x="894" y="634"/>
                  </a:lnTo>
                  <a:lnTo>
                    <a:pt x="908" y="592"/>
                  </a:lnTo>
                  <a:lnTo>
                    <a:pt x="918" y="548"/>
                  </a:lnTo>
                  <a:lnTo>
                    <a:pt x="924" y="502"/>
                  </a:lnTo>
                  <a:lnTo>
                    <a:pt x="926" y="478"/>
                  </a:lnTo>
                  <a:lnTo>
                    <a:pt x="926" y="454"/>
                  </a:lnTo>
                  <a:lnTo>
                    <a:pt x="926" y="454"/>
                  </a:lnTo>
                  <a:lnTo>
                    <a:pt x="924" y="430"/>
                  </a:lnTo>
                  <a:lnTo>
                    <a:pt x="922" y="406"/>
                  </a:lnTo>
                  <a:lnTo>
                    <a:pt x="914" y="360"/>
                  </a:lnTo>
                  <a:lnTo>
                    <a:pt x="902" y="316"/>
                  </a:lnTo>
                  <a:lnTo>
                    <a:pt x="886" y="274"/>
                  </a:lnTo>
                  <a:lnTo>
                    <a:pt x="866" y="234"/>
                  </a:lnTo>
                  <a:lnTo>
                    <a:pt x="842" y="196"/>
                  </a:lnTo>
                  <a:lnTo>
                    <a:pt x="814" y="162"/>
                  </a:lnTo>
                  <a:lnTo>
                    <a:pt x="782" y="130"/>
                  </a:lnTo>
                  <a:lnTo>
                    <a:pt x="750" y="100"/>
                  </a:lnTo>
                  <a:lnTo>
                    <a:pt x="714" y="74"/>
                  </a:lnTo>
                  <a:lnTo>
                    <a:pt x="674" y="52"/>
                  </a:lnTo>
                  <a:lnTo>
                    <a:pt x="634" y="34"/>
                  </a:lnTo>
                  <a:lnTo>
                    <a:pt x="590" y="18"/>
                  </a:lnTo>
                  <a:lnTo>
                    <a:pt x="546" y="8"/>
                  </a:lnTo>
                  <a:lnTo>
                    <a:pt x="500" y="2"/>
                  </a:lnTo>
                  <a:lnTo>
                    <a:pt x="476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solidFill>
                  <a:srgbClr val="00B0F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3426463" y="1178730"/>
              <a:ext cx="722436" cy="724580"/>
            </a:xfrm>
            <a:custGeom>
              <a:avLst/>
              <a:gdLst>
                <a:gd name="T0" fmla="*/ 330 w 674"/>
                <a:gd name="T1" fmla="*/ 0 h 676"/>
                <a:gd name="T2" fmla="*/ 262 w 674"/>
                <a:gd name="T3" fmla="*/ 8 h 676"/>
                <a:gd name="T4" fmla="*/ 198 w 674"/>
                <a:gd name="T5" fmla="*/ 30 h 676"/>
                <a:gd name="T6" fmla="*/ 142 w 674"/>
                <a:gd name="T7" fmla="*/ 62 h 676"/>
                <a:gd name="T8" fmla="*/ 92 w 674"/>
                <a:gd name="T9" fmla="*/ 104 h 676"/>
                <a:gd name="T10" fmla="*/ 52 w 674"/>
                <a:gd name="T11" fmla="*/ 156 h 676"/>
                <a:gd name="T12" fmla="*/ 22 w 674"/>
                <a:gd name="T13" fmla="*/ 214 h 676"/>
                <a:gd name="T14" fmla="*/ 4 w 674"/>
                <a:gd name="T15" fmla="*/ 278 h 676"/>
                <a:gd name="T16" fmla="*/ 0 w 674"/>
                <a:gd name="T17" fmla="*/ 346 h 676"/>
                <a:gd name="T18" fmla="*/ 2 w 674"/>
                <a:gd name="T19" fmla="*/ 380 h 676"/>
                <a:gd name="T20" fmla="*/ 16 w 674"/>
                <a:gd name="T21" fmla="*/ 446 h 676"/>
                <a:gd name="T22" fmla="*/ 44 w 674"/>
                <a:gd name="T23" fmla="*/ 506 h 676"/>
                <a:gd name="T24" fmla="*/ 82 w 674"/>
                <a:gd name="T25" fmla="*/ 558 h 676"/>
                <a:gd name="T26" fmla="*/ 128 w 674"/>
                <a:gd name="T27" fmla="*/ 604 h 676"/>
                <a:gd name="T28" fmla="*/ 182 w 674"/>
                <a:gd name="T29" fmla="*/ 638 h 676"/>
                <a:gd name="T30" fmla="*/ 244 w 674"/>
                <a:gd name="T31" fmla="*/ 662 h 676"/>
                <a:gd name="T32" fmla="*/ 310 w 674"/>
                <a:gd name="T33" fmla="*/ 674 h 676"/>
                <a:gd name="T34" fmla="*/ 344 w 674"/>
                <a:gd name="T35" fmla="*/ 676 h 676"/>
                <a:gd name="T36" fmla="*/ 412 w 674"/>
                <a:gd name="T37" fmla="*/ 668 h 676"/>
                <a:gd name="T38" fmla="*/ 476 w 674"/>
                <a:gd name="T39" fmla="*/ 646 h 676"/>
                <a:gd name="T40" fmla="*/ 532 w 674"/>
                <a:gd name="T41" fmla="*/ 614 h 676"/>
                <a:gd name="T42" fmla="*/ 580 w 674"/>
                <a:gd name="T43" fmla="*/ 572 h 676"/>
                <a:gd name="T44" fmla="*/ 622 w 674"/>
                <a:gd name="T45" fmla="*/ 520 h 676"/>
                <a:gd name="T46" fmla="*/ 650 w 674"/>
                <a:gd name="T47" fmla="*/ 462 h 676"/>
                <a:gd name="T48" fmla="*/ 670 w 674"/>
                <a:gd name="T49" fmla="*/ 398 h 676"/>
                <a:gd name="T50" fmla="*/ 674 w 674"/>
                <a:gd name="T51" fmla="*/ 330 h 676"/>
                <a:gd name="T52" fmla="*/ 672 w 674"/>
                <a:gd name="T53" fmla="*/ 296 h 676"/>
                <a:gd name="T54" fmla="*/ 658 w 674"/>
                <a:gd name="T55" fmla="*/ 230 h 676"/>
                <a:gd name="T56" fmla="*/ 630 w 674"/>
                <a:gd name="T57" fmla="*/ 170 h 676"/>
                <a:gd name="T58" fmla="*/ 592 w 674"/>
                <a:gd name="T59" fmla="*/ 118 h 676"/>
                <a:gd name="T60" fmla="*/ 546 w 674"/>
                <a:gd name="T61" fmla="*/ 72 h 676"/>
                <a:gd name="T62" fmla="*/ 492 w 674"/>
                <a:gd name="T63" fmla="*/ 38 h 676"/>
                <a:gd name="T64" fmla="*/ 430 w 674"/>
                <a:gd name="T65" fmla="*/ 14 h 676"/>
                <a:gd name="T66" fmla="*/ 364 w 674"/>
                <a:gd name="T67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4" h="676">
                  <a:moveTo>
                    <a:pt x="330" y="0"/>
                  </a:moveTo>
                  <a:lnTo>
                    <a:pt x="330" y="0"/>
                  </a:lnTo>
                  <a:lnTo>
                    <a:pt x="294" y="4"/>
                  </a:lnTo>
                  <a:lnTo>
                    <a:pt x="262" y="8"/>
                  </a:lnTo>
                  <a:lnTo>
                    <a:pt x="230" y="18"/>
                  </a:lnTo>
                  <a:lnTo>
                    <a:pt x="198" y="30"/>
                  </a:lnTo>
                  <a:lnTo>
                    <a:pt x="170" y="44"/>
                  </a:lnTo>
                  <a:lnTo>
                    <a:pt x="142" y="62"/>
                  </a:lnTo>
                  <a:lnTo>
                    <a:pt x="116" y="82"/>
                  </a:lnTo>
                  <a:lnTo>
                    <a:pt x="92" y="104"/>
                  </a:lnTo>
                  <a:lnTo>
                    <a:pt x="72" y="130"/>
                  </a:lnTo>
                  <a:lnTo>
                    <a:pt x="52" y="156"/>
                  </a:lnTo>
                  <a:lnTo>
                    <a:pt x="36" y="184"/>
                  </a:lnTo>
                  <a:lnTo>
                    <a:pt x="22" y="214"/>
                  </a:lnTo>
                  <a:lnTo>
                    <a:pt x="12" y="244"/>
                  </a:lnTo>
                  <a:lnTo>
                    <a:pt x="4" y="278"/>
                  </a:lnTo>
                  <a:lnTo>
                    <a:pt x="0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2" y="380"/>
                  </a:lnTo>
                  <a:lnTo>
                    <a:pt x="8" y="414"/>
                  </a:lnTo>
                  <a:lnTo>
                    <a:pt x="16" y="446"/>
                  </a:lnTo>
                  <a:lnTo>
                    <a:pt x="28" y="476"/>
                  </a:lnTo>
                  <a:lnTo>
                    <a:pt x="44" y="506"/>
                  </a:lnTo>
                  <a:lnTo>
                    <a:pt x="62" y="534"/>
                  </a:lnTo>
                  <a:lnTo>
                    <a:pt x="82" y="558"/>
                  </a:lnTo>
                  <a:lnTo>
                    <a:pt x="104" y="582"/>
                  </a:lnTo>
                  <a:lnTo>
                    <a:pt x="128" y="604"/>
                  </a:lnTo>
                  <a:lnTo>
                    <a:pt x="154" y="622"/>
                  </a:lnTo>
                  <a:lnTo>
                    <a:pt x="182" y="638"/>
                  </a:lnTo>
                  <a:lnTo>
                    <a:pt x="212" y="652"/>
                  </a:lnTo>
                  <a:lnTo>
                    <a:pt x="244" y="662"/>
                  </a:lnTo>
                  <a:lnTo>
                    <a:pt x="276" y="670"/>
                  </a:lnTo>
                  <a:lnTo>
                    <a:pt x="310" y="674"/>
                  </a:lnTo>
                  <a:lnTo>
                    <a:pt x="344" y="676"/>
                  </a:lnTo>
                  <a:lnTo>
                    <a:pt x="344" y="676"/>
                  </a:lnTo>
                  <a:lnTo>
                    <a:pt x="378" y="674"/>
                  </a:lnTo>
                  <a:lnTo>
                    <a:pt x="412" y="668"/>
                  </a:lnTo>
                  <a:lnTo>
                    <a:pt x="444" y="658"/>
                  </a:lnTo>
                  <a:lnTo>
                    <a:pt x="476" y="646"/>
                  </a:lnTo>
                  <a:lnTo>
                    <a:pt x="504" y="632"/>
                  </a:lnTo>
                  <a:lnTo>
                    <a:pt x="532" y="614"/>
                  </a:lnTo>
                  <a:lnTo>
                    <a:pt x="558" y="594"/>
                  </a:lnTo>
                  <a:lnTo>
                    <a:pt x="580" y="572"/>
                  </a:lnTo>
                  <a:lnTo>
                    <a:pt x="602" y="548"/>
                  </a:lnTo>
                  <a:lnTo>
                    <a:pt x="622" y="520"/>
                  </a:lnTo>
                  <a:lnTo>
                    <a:pt x="638" y="492"/>
                  </a:lnTo>
                  <a:lnTo>
                    <a:pt x="650" y="462"/>
                  </a:lnTo>
                  <a:lnTo>
                    <a:pt x="662" y="432"/>
                  </a:lnTo>
                  <a:lnTo>
                    <a:pt x="670" y="398"/>
                  </a:lnTo>
                  <a:lnTo>
                    <a:pt x="674" y="366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2" y="296"/>
                  </a:lnTo>
                  <a:lnTo>
                    <a:pt x="666" y="262"/>
                  </a:lnTo>
                  <a:lnTo>
                    <a:pt x="658" y="230"/>
                  </a:lnTo>
                  <a:lnTo>
                    <a:pt x="644" y="200"/>
                  </a:lnTo>
                  <a:lnTo>
                    <a:pt x="630" y="170"/>
                  </a:lnTo>
                  <a:lnTo>
                    <a:pt x="612" y="144"/>
                  </a:lnTo>
                  <a:lnTo>
                    <a:pt x="592" y="118"/>
                  </a:lnTo>
                  <a:lnTo>
                    <a:pt x="570" y="94"/>
                  </a:lnTo>
                  <a:lnTo>
                    <a:pt x="546" y="72"/>
                  </a:lnTo>
                  <a:lnTo>
                    <a:pt x="520" y="54"/>
                  </a:lnTo>
                  <a:lnTo>
                    <a:pt x="492" y="38"/>
                  </a:lnTo>
                  <a:lnTo>
                    <a:pt x="462" y="24"/>
                  </a:lnTo>
                  <a:lnTo>
                    <a:pt x="430" y="14"/>
                  </a:lnTo>
                  <a:lnTo>
                    <a:pt x="398" y="6"/>
                  </a:lnTo>
                  <a:lnTo>
                    <a:pt x="364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solidFill>
                    <a:srgbClr val="00B0F0"/>
                  </a:solidFill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451984" y="1196063"/>
            <a:ext cx="1768575" cy="3598190"/>
            <a:chOff x="4451980" y="1196062"/>
            <a:chExt cx="1768575" cy="35981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2" name="Freeform 6"/>
            <p:cNvSpPr>
              <a:spLocks noChangeAspect="1"/>
            </p:cNvSpPr>
            <p:nvPr/>
          </p:nvSpPr>
          <p:spPr bwMode="auto">
            <a:xfrm>
              <a:off x="4451980" y="1196062"/>
              <a:ext cx="1768575" cy="3584311"/>
            </a:xfrm>
            <a:custGeom>
              <a:avLst/>
              <a:gdLst>
                <a:gd name="T0" fmla="*/ 1648 w 1650"/>
                <a:gd name="T1" fmla="*/ 1590 h 3344"/>
                <a:gd name="T2" fmla="*/ 1618 w 1650"/>
                <a:gd name="T3" fmla="*/ 1346 h 3344"/>
                <a:gd name="T4" fmla="*/ 1556 w 1650"/>
                <a:gd name="T5" fmla="*/ 1116 h 3344"/>
                <a:gd name="T6" fmla="*/ 1462 w 1650"/>
                <a:gd name="T7" fmla="*/ 900 h 3344"/>
                <a:gd name="T8" fmla="*/ 1340 w 1650"/>
                <a:gd name="T9" fmla="*/ 700 h 3344"/>
                <a:gd name="T10" fmla="*/ 1192 w 1650"/>
                <a:gd name="T11" fmla="*/ 520 h 3344"/>
                <a:gd name="T12" fmla="*/ 1020 w 1650"/>
                <a:gd name="T13" fmla="*/ 364 h 3344"/>
                <a:gd name="T14" fmla="*/ 828 w 1650"/>
                <a:gd name="T15" fmla="*/ 230 h 3344"/>
                <a:gd name="T16" fmla="*/ 618 w 1650"/>
                <a:gd name="T17" fmla="*/ 126 h 3344"/>
                <a:gd name="T18" fmla="*/ 392 w 1650"/>
                <a:gd name="T19" fmla="*/ 50 h 3344"/>
                <a:gd name="T20" fmla="*/ 154 w 1650"/>
                <a:gd name="T21" fmla="*/ 8 h 3344"/>
                <a:gd name="T22" fmla="*/ 80 w 1650"/>
                <a:gd name="T23" fmla="*/ 576 h 3344"/>
                <a:gd name="T24" fmla="*/ 184 w 1650"/>
                <a:gd name="T25" fmla="*/ 590 h 3344"/>
                <a:gd name="T26" fmla="*/ 334 w 1650"/>
                <a:gd name="T27" fmla="*/ 628 h 3344"/>
                <a:gd name="T28" fmla="*/ 476 w 1650"/>
                <a:gd name="T29" fmla="*/ 686 h 3344"/>
                <a:gd name="T30" fmla="*/ 606 w 1650"/>
                <a:gd name="T31" fmla="*/ 764 h 3344"/>
                <a:gd name="T32" fmla="*/ 724 w 1650"/>
                <a:gd name="T33" fmla="*/ 856 h 3344"/>
                <a:gd name="T34" fmla="*/ 828 w 1650"/>
                <a:gd name="T35" fmla="*/ 964 h 3344"/>
                <a:gd name="T36" fmla="*/ 918 w 1650"/>
                <a:gd name="T37" fmla="*/ 1086 h 3344"/>
                <a:gd name="T38" fmla="*/ 990 w 1650"/>
                <a:gd name="T39" fmla="*/ 1220 h 3344"/>
                <a:gd name="T40" fmla="*/ 1042 w 1650"/>
                <a:gd name="T41" fmla="*/ 1362 h 3344"/>
                <a:gd name="T42" fmla="*/ 1076 w 1650"/>
                <a:gd name="T43" fmla="*/ 1516 h 3344"/>
                <a:gd name="T44" fmla="*/ 1088 w 1650"/>
                <a:gd name="T45" fmla="*/ 1674 h 3344"/>
                <a:gd name="T46" fmla="*/ 1082 w 1650"/>
                <a:gd name="T47" fmla="*/ 1782 h 3344"/>
                <a:gd name="T48" fmla="*/ 1056 w 1650"/>
                <a:gd name="T49" fmla="*/ 1940 h 3344"/>
                <a:gd name="T50" fmla="*/ 1008 w 1650"/>
                <a:gd name="T51" fmla="*/ 2088 h 3344"/>
                <a:gd name="T52" fmla="*/ 940 w 1650"/>
                <a:gd name="T53" fmla="*/ 2226 h 3344"/>
                <a:gd name="T54" fmla="*/ 854 w 1650"/>
                <a:gd name="T55" fmla="*/ 2352 h 3344"/>
                <a:gd name="T56" fmla="*/ 752 w 1650"/>
                <a:gd name="T57" fmla="*/ 2466 h 3344"/>
                <a:gd name="T58" fmla="*/ 636 w 1650"/>
                <a:gd name="T59" fmla="*/ 2564 h 3344"/>
                <a:gd name="T60" fmla="*/ 506 w 1650"/>
                <a:gd name="T61" fmla="*/ 2646 h 3344"/>
                <a:gd name="T62" fmla="*/ 366 w 1650"/>
                <a:gd name="T63" fmla="*/ 2710 h 3344"/>
                <a:gd name="T64" fmla="*/ 214 w 1650"/>
                <a:gd name="T65" fmla="*/ 2752 h 3344"/>
                <a:gd name="T66" fmla="*/ 56 w 1650"/>
                <a:gd name="T67" fmla="*/ 2774 h 3344"/>
                <a:gd name="T68" fmla="*/ 68 w 1650"/>
                <a:gd name="T69" fmla="*/ 3344 h 3344"/>
                <a:gd name="T70" fmla="*/ 310 w 1650"/>
                <a:gd name="T71" fmla="*/ 3314 h 3344"/>
                <a:gd name="T72" fmla="*/ 542 w 1650"/>
                <a:gd name="T73" fmla="*/ 3250 h 3344"/>
                <a:gd name="T74" fmla="*/ 758 w 1650"/>
                <a:gd name="T75" fmla="*/ 3154 h 3344"/>
                <a:gd name="T76" fmla="*/ 956 w 1650"/>
                <a:gd name="T77" fmla="*/ 3030 h 3344"/>
                <a:gd name="T78" fmla="*/ 1136 w 1650"/>
                <a:gd name="T79" fmla="*/ 2880 h 3344"/>
                <a:gd name="T80" fmla="*/ 1292 w 1650"/>
                <a:gd name="T81" fmla="*/ 2708 h 3344"/>
                <a:gd name="T82" fmla="*/ 1424 w 1650"/>
                <a:gd name="T83" fmla="*/ 2516 h 3344"/>
                <a:gd name="T84" fmla="*/ 1528 w 1650"/>
                <a:gd name="T85" fmla="*/ 2304 h 3344"/>
                <a:gd name="T86" fmla="*/ 1602 w 1650"/>
                <a:gd name="T87" fmla="*/ 2078 h 3344"/>
                <a:gd name="T88" fmla="*/ 1642 w 1650"/>
                <a:gd name="T89" fmla="*/ 1838 h 3344"/>
                <a:gd name="T90" fmla="*/ 1650 w 1650"/>
                <a:gd name="T91" fmla="*/ 1672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0" h="3344">
                  <a:moveTo>
                    <a:pt x="1650" y="1672"/>
                  </a:moveTo>
                  <a:lnTo>
                    <a:pt x="1650" y="1672"/>
                  </a:lnTo>
                  <a:lnTo>
                    <a:pt x="1648" y="1590"/>
                  </a:lnTo>
                  <a:lnTo>
                    <a:pt x="1642" y="1508"/>
                  </a:lnTo>
                  <a:lnTo>
                    <a:pt x="1632" y="1426"/>
                  </a:lnTo>
                  <a:lnTo>
                    <a:pt x="1618" y="1346"/>
                  </a:lnTo>
                  <a:lnTo>
                    <a:pt x="1602" y="1268"/>
                  </a:lnTo>
                  <a:lnTo>
                    <a:pt x="1580" y="1190"/>
                  </a:lnTo>
                  <a:lnTo>
                    <a:pt x="1556" y="1116"/>
                  </a:lnTo>
                  <a:lnTo>
                    <a:pt x="1528" y="1042"/>
                  </a:lnTo>
                  <a:lnTo>
                    <a:pt x="1496" y="970"/>
                  </a:lnTo>
                  <a:lnTo>
                    <a:pt x="1462" y="900"/>
                  </a:lnTo>
                  <a:lnTo>
                    <a:pt x="1424" y="830"/>
                  </a:lnTo>
                  <a:lnTo>
                    <a:pt x="1384" y="764"/>
                  </a:lnTo>
                  <a:lnTo>
                    <a:pt x="1340" y="700"/>
                  </a:lnTo>
                  <a:lnTo>
                    <a:pt x="1292" y="638"/>
                  </a:lnTo>
                  <a:lnTo>
                    <a:pt x="1244" y="578"/>
                  </a:lnTo>
                  <a:lnTo>
                    <a:pt x="1192" y="520"/>
                  </a:lnTo>
                  <a:lnTo>
                    <a:pt x="1136" y="466"/>
                  </a:lnTo>
                  <a:lnTo>
                    <a:pt x="1080" y="412"/>
                  </a:lnTo>
                  <a:lnTo>
                    <a:pt x="1020" y="364"/>
                  </a:lnTo>
                  <a:lnTo>
                    <a:pt x="958" y="316"/>
                  </a:lnTo>
                  <a:lnTo>
                    <a:pt x="894" y="272"/>
                  </a:lnTo>
                  <a:lnTo>
                    <a:pt x="828" y="230"/>
                  </a:lnTo>
                  <a:lnTo>
                    <a:pt x="760" y="192"/>
                  </a:lnTo>
                  <a:lnTo>
                    <a:pt x="690" y="158"/>
                  </a:lnTo>
                  <a:lnTo>
                    <a:pt x="618" y="126"/>
                  </a:lnTo>
                  <a:lnTo>
                    <a:pt x="544" y="96"/>
                  </a:lnTo>
                  <a:lnTo>
                    <a:pt x="470" y="72"/>
                  </a:lnTo>
                  <a:lnTo>
                    <a:pt x="392" y="50"/>
                  </a:lnTo>
                  <a:lnTo>
                    <a:pt x="314" y="32"/>
                  </a:lnTo>
                  <a:lnTo>
                    <a:pt x="234" y="18"/>
                  </a:lnTo>
                  <a:lnTo>
                    <a:pt x="154" y="8"/>
                  </a:lnTo>
                  <a:lnTo>
                    <a:pt x="72" y="0"/>
                  </a:lnTo>
                  <a:lnTo>
                    <a:pt x="136" y="306"/>
                  </a:lnTo>
                  <a:lnTo>
                    <a:pt x="80" y="576"/>
                  </a:lnTo>
                  <a:lnTo>
                    <a:pt x="80" y="576"/>
                  </a:lnTo>
                  <a:lnTo>
                    <a:pt x="132" y="582"/>
                  </a:lnTo>
                  <a:lnTo>
                    <a:pt x="184" y="590"/>
                  </a:lnTo>
                  <a:lnTo>
                    <a:pt x="234" y="600"/>
                  </a:lnTo>
                  <a:lnTo>
                    <a:pt x="284" y="614"/>
                  </a:lnTo>
                  <a:lnTo>
                    <a:pt x="334" y="628"/>
                  </a:lnTo>
                  <a:lnTo>
                    <a:pt x="382" y="646"/>
                  </a:lnTo>
                  <a:lnTo>
                    <a:pt x="430" y="666"/>
                  </a:lnTo>
                  <a:lnTo>
                    <a:pt x="476" y="686"/>
                  </a:lnTo>
                  <a:lnTo>
                    <a:pt x="520" y="710"/>
                  </a:lnTo>
                  <a:lnTo>
                    <a:pt x="564" y="736"/>
                  </a:lnTo>
                  <a:lnTo>
                    <a:pt x="606" y="764"/>
                  </a:lnTo>
                  <a:lnTo>
                    <a:pt x="646" y="792"/>
                  </a:lnTo>
                  <a:lnTo>
                    <a:pt x="686" y="824"/>
                  </a:lnTo>
                  <a:lnTo>
                    <a:pt x="724" y="856"/>
                  </a:lnTo>
                  <a:lnTo>
                    <a:pt x="760" y="890"/>
                  </a:lnTo>
                  <a:lnTo>
                    <a:pt x="796" y="926"/>
                  </a:lnTo>
                  <a:lnTo>
                    <a:pt x="828" y="964"/>
                  </a:lnTo>
                  <a:lnTo>
                    <a:pt x="860" y="1004"/>
                  </a:lnTo>
                  <a:lnTo>
                    <a:pt x="890" y="1044"/>
                  </a:lnTo>
                  <a:lnTo>
                    <a:pt x="918" y="1086"/>
                  </a:lnTo>
                  <a:lnTo>
                    <a:pt x="944" y="1130"/>
                  </a:lnTo>
                  <a:lnTo>
                    <a:pt x="968" y="1174"/>
                  </a:lnTo>
                  <a:lnTo>
                    <a:pt x="990" y="1220"/>
                  </a:lnTo>
                  <a:lnTo>
                    <a:pt x="1010" y="1266"/>
                  </a:lnTo>
                  <a:lnTo>
                    <a:pt x="1028" y="1314"/>
                  </a:lnTo>
                  <a:lnTo>
                    <a:pt x="1042" y="1362"/>
                  </a:lnTo>
                  <a:lnTo>
                    <a:pt x="1056" y="1412"/>
                  </a:lnTo>
                  <a:lnTo>
                    <a:pt x="1068" y="1464"/>
                  </a:lnTo>
                  <a:lnTo>
                    <a:pt x="1076" y="1516"/>
                  </a:lnTo>
                  <a:lnTo>
                    <a:pt x="1082" y="1568"/>
                  </a:lnTo>
                  <a:lnTo>
                    <a:pt x="1086" y="1620"/>
                  </a:lnTo>
                  <a:lnTo>
                    <a:pt x="1088" y="1674"/>
                  </a:lnTo>
                  <a:lnTo>
                    <a:pt x="1088" y="1674"/>
                  </a:lnTo>
                  <a:lnTo>
                    <a:pt x="1086" y="1728"/>
                  </a:lnTo>
                  <a:lnTo>
                    <a:pt x="1082" y="1782"/>
                  </a:lnTo>
                  <a:lnTo>
                    <a:pt x="1076" y="1836"/>
                  </a:lnTo>
                  <a:lnTo>
                    <a:pt x="1066" y="1888"/>
                  </a:lnTo>
                  <a:lnTo>
                    <a:pt x="1056" y="1940"/>
                  </a:lnTo>
                  <a:lnTo>
                    <a:pt x="1042" y="1990"/>
                  </a:lnTo>
                  <a:lnTo>
                    <a:pt x="1026" y="2040"/>
                  </a:lnTo>
                  <a:lnTo>
                    <a:pt x="1008" y="2088"/>
                  </a:lnTo>
                  <a:lnTo>
                    <a:pt x="986" y="2136"/>
                  </a:lnTo>
                  <a:lnTo>
                    <a:pt x="964" y="2182"/>
                  </a:lnTo>
                  <a:lnTo>
                    <a:pt x="940" y="2226"/>
                  </a:lnTo>
                  <a:lnTo>
                    <a:pt x="914" y="2270"/>
                  </a:lnTo>
                  <a:lnTo>
                    <a:pt x="884" y="2312"/>
                  </a:lnTo>
                  <a:lnTo>
                    <a:pt x="854" y="2352"/>
                  </a:lnTo>
                  <a:lnTo>
                    <a:pt x="822" y="2392"/>
                  </a:lnTo>
                  <a:lnTo>
                    <a:pt x="788" y="2430"/>
                  </a:lnTo>
                  <a:lnTo>
                    <a:pt x="752" y="2466"/>
                  </a:lnTo>
                  <a:lnTo>
                    <a:pt x="714" y="2500"/>
                  </a:lnTo>
                  <a:lnTo>
                    <a:pt x="676" y="2534"/>
                  </a:lnTo>
                  <a:lnTo>
                    <a:pt x="636" y="2564"/>
                  </a:lnTo>
                  <a:lnTo>
                    <a:pt x="594" y="2594"/>
                  </a:lnTo>
                  <a:lnTo>
                    <a:pt x="550" y="2620"/>
                  </a:lnTo>
                  <a:lnTo>
                    <a:pt x="506" y="2646"/>
                  </a:lnTo>
                  <a:lnTo>
                    <a:pt x="460" y="2670"/>
                  </a:lnTo>
                  <a:lnTo>
                    <a:pt x="414" y="2690"/>
                  </a:lnTo>
                  <a:lnTo>
                    <a:pt x="366" y="2710"/>
                  </a:lnTo>
                  <a:lnTo>
                    <a:pt x="316" y="2726"/>
                  </a:lnTo>
                  <a:lnTo>
                    <a:pt x="266" y="2740"/>
                  </a:lnTo>
                  <a:lnTo>
                    <a:pt x="214" y="2752"/>
                  </a:lnTo>
                  <a:lnTo>
                    <a:pt x="162" y="2762"/>
                  </a:lnTo>
                  <a:lnTo>
                    <a:pt x="110" y="2770"/>
                  </a:lnTo>
                  <a:lnTo>
                    <a:pt x="56" y="2774"/>
                  </a:lnTo>
                  <a:lnTo>
                    <a:pt x="0" y="3042"/>
                  </a:lnTo>
                  <a:lnTo>
                    <a:pt x="68" y="3344"/>
                  </a:lnTo>
                  <a:lnTo>
                    <a:pt x="68" y="3344"/>
                  </a:lnTo>
                  <a:lnTo>
                    <a:pt x="150" y="3338"/>
                  </a:lnTo>
                  <a:lnTo>
                    <a:pt x="230" y="3328"/>
                  </a:lnTo>
                  <a:lnTo>
                    <a:pt x="310" y="3314"/>
                  </a:lnTo>
                  <a:lnTo>
                    <a:pt x="390" y="3296"/>
                  </a:lnTo>
                  <a:lnTo>
                    <a:pt x="466" y="3274"/>
                  </a:lnTo>
                  <a:lnTo>
                    <a:pt x="542" y="3250"/>
                  </a:lnTo>
                  <a:lnTo>
                    <a:pt x="616" y="3220"/>
                  </a:lnTo>
                  <a:lnTo>
                    <a:pt x="688" y="3188"/>
                  </a:lnTo>
                  <a:lnTo>
                    <a:pt x="758" y="3154"/>
                  </a:lnTo>
                  <a:lnTo>
                    <a:pt x="826" y="3116"/>
                  </a:lnTo>
                  <a:lnTo>
                    <a:pt x="892" y="3074"/>
                  </a:lnTo>
                  <a:lnTo>
                    <a:pt x="956" y="3030"/>
                  </a:lnTo>
                  <a:lnTo>
                    <a:pt x="1018" y="2984"/>
                  </a:lnTo>
                  <a:lnTo>
                    <a:pt x="1078" y="2934"/>
                  </a:lnTo>
                  <a:lnTo>
                    <a:pt x="1136" y="2880"/>
                  </a:lnTo>
                  <a:lnTo>
                    <a:pt x="1190" y="2826"/>
                  </a:lnTo>
                  <a:lnTo>
                    <a:pt x="1242" y="2768"/>
                  </a:lnTo>
                  <a:lnTo>
                    <a:pt x="1292" y="2708"/>
                  </a:lnTo>
                  <a:lnTo>
                    <a:pt x="1338" y="2646"/>
                  </a:lnTo>
                  <a:lnTo>
                    <a:pt x="1382" y="2582"/>
                  </a:lnTo>
                  <a:lnTo>
                    <a:pt x="1424" y="2516"/>
                  </a:lnTo>
                  <a:lnTo>
                    <a:pt x="1462" y="2446"/>
                  </a:lnTo>
                  <a:lnTo>
                    <a:pt x="1496" y="2376"/>
                  </a:lnTo>
                  <a:lnTo>
                    <a:pt x="1528" y="2304"/>
                  </a:lnTo>
                  <a:lnTo>
                    <a:pt x="1556" y="2230"/>
                  </a:lnTo>
                  <a:lnTo>
                    <a:pt x="1580" y="2154"/>
                  </a:lnTo>
                  <a:lnTo>
                    <a:pt x="1602" y="2078"/>
                  </a:lnTo>
                  <a:lnTo>
                    <a:pt x="1618" y="1998"/>
                  </a:lnTo>
                  <a:lnTo>
                    <a:pt x="1632" y="1920"/>
                  </a:lnTo>
                  <a:lnTo>
                    <a:pt x="1642" y="1838"/>
                  </a:lnTo>
                  <a:lnTo>
                    <a:pt x="1648" y="1756"/>
                  </a:lnTo>
                  <a:lnTo>
                    <a:pt x="1650" y="1672"/>
                  </a:lnTo>
                  <a:lnTo>
                    <a:pt x="1650" y="16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solidFill>
                  <a:srgbClr val="00B0F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4573871" y="3799563"/>
              <a:ext cx="994689" cy="994689"/>
            </a:xfrm>
            <a:custGeom>
              <a:avLst/>
              <a:gdLst>
                <a:gd name="T0" fmla="*/ 454 w 928"/>
                <a:gd name="T1" fmla="*/ 0 h 928"/>
                <a:gd name="T2" fmla="*/ 406 w 928"/>
                <a:gd name="T3" fmla="*/ 4 h 928"/>
                <a:gd name="T4" fmla="*/ 316 w 928"/>
                <a:gd name="T5" fmla="*/ 24 h 928"/>
                <a:gd name="T6" fmla="*/ 234 w 928"/>
                <a:gd name="T7" fmla="*/ 62 h 928"/>
                <a:gd name="T8" fmla="*/ 162 w 928"/>
                <a:gd name="T9" fmla="*/ 114 h 928"/>
                <a:gd name="T10" fmla="*/ 100 w 928"/>
                <a:gd name="T11" fmla="*/ 178 h 928"/>
                <a:gd name="T12" fmla="*/ 52 w 928"/>
                <a:gd name="T13" fmla="*/ 252 h 928"/>
                <a:gd name="T14" fmla="*/ 18 w 928"/>
                <a:gd name="T15" fmla="*/ 336 h 928"/>
                <a:gd name="T16" fmla="*/ 2 w 928"/>
                <a:gd name="T17" fmla="*/ 428 h 928"/>
                <a:gd name="T18" fmla="*/ 0 w 928"/>
                <a:gd name="T19" fmla="*/ 474 h 928"/>
                <a:gd name="T20" fmla="*/ 2 w 928"/>
                <a:gd name="T21" fmla="*/ 498 h 928"/>
                <a:gd name="T22" fmla="*/ 12 w 928"/>
                <a:gd name="T23" fmla="*/ 568 h 928"/>
                <a:gd name="T24" fmla="*/ 42 w 928"/>
                <a:gd name="T25" fmla="*/ 654 h 928"/>
                <a:gd name="T26" fmla="*/ 86 w 928"/>
                <a:gd name="T27" fmla="*/ 732 h 928"/>
                <a:gd name="T28" fmla="*/ 144 w 928"/>
                <a:gd name="T29" fmla="*/ 798 h 928"/>
                <a:gd name="T30" fmla="*/ 214 w 928"/>
                <a:gd name="T31" fmla="*/ 854 h 928"/>
                <a:gd name="T32" fmla="*/ 294 w 928"/>
                <a:gd name="T33" fmla="*/ 894 h 928"/>
                <a:gd name="T34" fmla="*/ 380 w 928"/>
                <a:gd name="T35" fmla="*/ 920 h 928"/>
                <a:gd name="T36" fmla="*/ 450 w 928"/>
                <a:gd name="T37" fmla="*/ 928 h 928"/>
                <a:gd name="T38" fmla="*/ 474 w 928"/>
                <a:gd name="T39" fmla="*/ 928 h 928"/>
                <a:gd name="T40" fmla="*/ 522 w 928"/>
                <a:gd name="T41" fmla="*/ 924 h 928"/>
                <a:gd name="T42" fmla="*/ 612 w 928"/>
                <a:gd name="T43" fmla="*/ 904 h 928"/>
                <a:gd name="T44" fmla="*/ 694 w 928"/>
                <a:gd name="T45" fmla="*/ 866 h 928"/>
                <a:gd name="T46" fmla="*/ 766 w 928"/>
                <a:gd name="T47" fmla="*/ 814 h 928"/>
                <a:gd name="T48" fmla="*/ 828 w 928"/>
                <a:gd name="T49" fmla="*/ 750 h 928"/>
                <a:gd name="T50" fmla="*/ 876 w 928"/>
                <a:gd name="T51" fmla="*/ 676 h 928"/>
                <a:gd name="T52" fmla="*/ 910 w 928"/>
                <a:gd name="T53" fmla="*/ 592 h 928"/>
                <a:gd name="T54" fmla="*/ 926 w 928"/>
                <a:gd name="T55" fmla="*/ 502 h 928"/>
                <a:gd name="T56" fmla="*/ 928 w 928"/>
                <a:gd name="T57" fmla="*/ 454 h 928"/>
                <a:gd name="T58" fmla="*/ 926 w 928"/>
                <a:gd name="T59" fmla="*/ 430 h 928"/>
                <a:gd name="T60" fmla="*/ 916 w 928"/>
                <a:gd name="T61" fmla="*/ 360 h 928"/>
                <a:gd name="T62" fmla="*/ 886 w 928"/>
                <a:gd name="T63" fmla="*/ 274 h 928"/>
                <a:gd name="T64" fmla="*/ 842 w 928"/>
                <a:gd name="T65" fmla="*/ 196 h 928"/>
                <a:gd name="T66" fmla="*/ 784 w 928"/>
                <a:gd name="T67" fmla="*/ 130 h 928"/>
                <a:gd name="T68" fmla="*/ 714 w 928"/>
                <a:gd name="T69" fmla="*/ 74 h 928"/>
                <a:gd name="T70" fmla="*/ 634 w 928"/>
                <a:gd name="T71" fmla="*/ 34 h 928"/>
                <a:gd name="T72" fmla="*/ 548 w 928"/>
                <a:gd name="T73" fmla="*/ 8 h 928"/>
                <a:gd name="T74" fmla="*/ 478 w 928"/>
                <a:gd name="T75" fmla="*/ 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8" h="928">
                  <a:moveTo>
                    <a:pt x="454" y="0"/>
                  </a:moveTo>
                  <a:lnTo>
                    <a:pt x="454" y="0"/>
                  </a:lnTo>
                  <a:lnTo>
                    <a:pt x="430" y="2"/>
                  </a:lnTo>
                  <a:lnTo>
                    <a:pt x="406" y="4"/>
                  </a:lnTo>
                  <a:lnTo>
                    <a:pt x="360" y="12"/>
                  </a:lnTo>
                  <a:lnTo>
                    <a:pt x="316" y="24"/>
                  </a:lnTo>
                  <a:lnTo>
                    <a:pt x="274" y="42"/>
                  </a:lnTo>
                  <a:lnTo>
                    <a:pt x="234" y="62"/>
                  </a:lnTo>
                  <a:lnTo>
                    <a:pt x="196" y="86"/>
                  </a:lnTo>
                  <a:lnTo>
                    <a:pt x="162" y="114"/>
                  </a:lnTo>
                  <a:lnTo>
                    <a:pt x="130" y="144"/>
                  </a:lnTo>
                  <a:lnTo>
                    <a:pt x="100" y="178"/>
                  </a:lnTo>
                  <a:lnTo>
                    <a:pt x="74" y="214"/>
                  </a:lnTo>
                  <a:lnTo>
                    <a:pt x="52" y="252"/>
                  </a:lnTo>
                  <a:lnTo>
                    <a:pt x="34" y="294"/>
                  </a:lnTo>
                  <a:lnTo>
                    <a:pt x="18" y="336"/>
                  </a:lnTo>
                  <a:lnTo>
                    <a:pt x="8" y="380"/>
                  </a:lnTo>
                  <a:lnTo>
                    <a:pt x="2" y="428"/>
                  </a:lnTo>
                  <a:lnTo>
                    <a:pt x="0" y="45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2" y="498"/>
                  </a:lnTo>
                  <a:lnTo>
                    <a:pt x="4" y="522"/>
                  </a:lnTo>
                  <a:lnTo>
                    <a:pt x="12" y="568"/>
                  </a:lnTo>
                  <a:lnTo>
                    <a:pt x="24" y="612"/>
                  </a:lnTo>
                  <a:lnTo>
                    <a:pt x="42" y="654"/>
                  </a:lnTo>
                  <a:lnTo>
                    <a:pt x="62" y="694"/>
                  </a:lnTo>
                  <a:lnTo>
                    <a:pt x="86" y="732"/>
                  </a:lnTo>
                  <a:lnTo>
                    <a:pt x="114" y="766"/>
                  </a:lnTo>
                  <a:lnTo>
                    <a:pt x="144" y="798"/>
                  </a:lnTo>
                  <a:lnTo>
                    <a:pt x="178" y="828"/>
                  </a:lnTo>
                  <a:lnTo>
                    <a:pt x="214" y="854"/>
                  </a:lnTo>
                  <a:lnTo>
                    <a:pt x="252" y="876"/>
                  </a:lnTo>
                  <a:lnTo>
                    <a:pt x="294" y="894"/>
                  </a:lnTo>
                  <a:lnTo>
                    <a:pt x="336" y="910"/>
                  </a:lnTo>
                  <a:lnTo>
                    <a:pt x="380" y="920"/>
                  </a:lnTo>
                  <a:lnTo>
                    <a:pt x="428" y="926"/>
                  </a:lnTo>
                  <a:lnTo>
                    <a:pt x="450" y="928"/>
                  </a:lnTo>
                  <a:lnTo>
                    <a:pt x="474" y="928"/>
                  </a:lnTo>
                  <a:lnTo>
                    <a:pt x="474" y="928"/>
                  </a:lnTo>
                  <a:lnTo>
                    <a:pt x="498" y="926"/>
                  </a:lnTo>
                  <a:lnTo>
                    <a:pt x="522" y="924"/>
                  </a:lnTo>
                  <a:lnTo>
                    <a:pt x="568" y="916"/>
                  </a:lnTo>
                  <a:lnTo>
                    <a:pt x="612" y="904"/>
                  </a:lnTo>
                  <a:lnTo>
                    <a:pt x="654" y="886"/>
                  </a:lnTo>
                  <a:lnTo>
                    <a:pt x="694" y="866"/>
                  </a:lnTo>
                  <a:lnTo>
                    <a:pt x="732" y="842"/>
                  </a:lnTo>
                  <a:lnTo>
                    <a:pt x="766" y="814"/>
                  </a:lnTo>
                  <a:lnTo>
                    <a:pt x="798" y="784"/>
                  </a:lnTo>
                  <a:lnTo>
                    <a:pt x="828" y="750"/>
                  </a:lnTo>
                  <a:lnTo>
                    <a:pt x="854" y="714"/>
                  </a:lnTo>
                  <a:lnTo>
                    <a:pt x="876" y="676"/>
                  </a:lnTo>
                  <a:lnTo>
                    <a:pt x="894" y="634"/>
                  </a:lnTo>
                  <a:lnTo>
                    <a:pt x="910" y="592"/>
                  </a:lnTo>
                  <a:lnTo>
                    <a:pt x="920" y="548"/>
                  </a:lnTo>
                  <a:lnTo>
                    <a:pt x="926" y="502"/>
                  </a:lnTo>
                  <a:lnTo>
                    <a:pt x="928" y="478"/>
                  </a:lnTo>
                  <a:lnTo>
                    <a:pt x="928" y="454"/>
                  </a:lnTo>
                  <a:lnTo>
                    <a:pt x="928" y="454"/>
                  </a:lnTo>
                  <a:lnTo>
                    <a:pt x="926" y="430"/>
                  </a:lnTo>
                  <a:lnTo>
                    <a:pt x="924" y="406"/>
                  </a:lnTo>
                  <a:lnTo>
                    <a:pt x="916" y="360"/>
                  </a:lnTo>
                  <a:lnTo>
                    <a:pt x="904" y="316"/>
                  </a:lnTo>
                  <a:lnTo>
                    <a:pt x="886" y="274"/>
                  </a:lnTo>
                  <a:lnTo>
                    <a:pt x="866" y="234"/>
                  </a:lnTo>
                  <a:lnTo>
                    <a:pt x="842" y="196"/>
                  </a:lnTo>
                  <a:lnTo>
                    <a:pt x="814" y="162"/>
                  </a:lnTo>
                  <a:lnTo>
                    <a:pt x="784" y="130"/>
                  </a:lnTo>
                  <a:lnTo>
                    <a:pt x="750" y="100"/>
                  </a:lnTo>
                  <a:lnTo>
                    <a:pt x="714" y="74"/>
                  </a:lnTo>
                  <a:lnTo>
                    <a:pt x="676" y="52"/>
                  </a:lnTo>
                  <a:lnTo>
                    <a:pt x="634" y="34"/>
                  </a:lnTo>
                  <a:lnTo>
                    <a:pt x="592" y="18"/>
                  </a:lnTo>
                  <a:lnTo>
                    <a:pt x="548" y="8"/>
                  </a:lnTo>
                  <a:lnTo>
                    <a:pt x="502" y="2"/>
                  </a:lnTo>
                  <a:lnTo>
                    <a:pt x="478" y="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solidFill>
                  <a:srgbClr val="00B0F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4709998" y="3934618"/>
              <a:ext cx="724580" cy="724580"/>
            </a:xfrm>
            <a:custGeom>
              <a:avLst/>
              <a:gdLst>
                <a:gd name="T0" fmla="*/ 330 w 676"/>
                <a:gd name="T1" fmla="*/ 0 h 676"/>
                <a:gd name="T2" fmla="*/ 262 w 676"/>
                <a:gd name="T3" fmla="*/ 8 h 676"/>
                <a:gd name="T4" fmla="*/ 200 w 676"/>
                <a:gd name="T5" fmla="*/ 30 h 676"/>
                <a:gd name="T6" fmla="*/ 144 w 676"/>
                <a:gd name="T7" fmla="*/ 62 h 676"/>
                <a:gd name="T8" fmla="*/ 94 w 676"/>
                <a:gd name="T9" fmla="*/ 104 h 676"/>
                <a:gd name="T10" fmla="*/ 54 w 676"/>
                <a:gd name="T11" fmla="*/ 156 h 676"/>
                <a:gd name="T12" fmla="*/ 24 w 676"/>
                <a:gd name="T13" fmla="*/ 214 h 676"/>
                <a:gd name="T14" fmla="*/ 6 w 676"/>
                <a:gd name="T15" fmla="*/ 278 h 676"/>
                <a:gd name="T16" fmla="*/ 0 w 676"/>
                <a:gd name="T17" fmla="*/ 346 h 676"/>
                <a:gd name="T18" fmla="*/ 2 w 676"/>
                <a:gd name="T19" fmla="*/ 380 h 676"/>
                <a:gd name="T20" fmla="*/ 18 w 676"/>
                <a:gd name="T21" fmla="*/ 446 h 676"/>
                <a:gd name="T22" fmla="*/ 44 w 676"/>
                <a:gd name="T23" fmla="*/ 506 h 676"/>
                <a:gd name="T24" fmla="*/ 82 w 676"/>
                <a:gd name="T25" fmla="*/ 558 h 676"/>
                <a:gd name="T26" fmla="*/ 130 w 676"/>
                <a:gd name="T27" fmla="*/ 604 h 676"/>
                <a:gd name="T28" fmla="*/ 184 w 676"/>
                <a:gd name="T29" fmla="*/ 638 h 676"/>
                <a:gd name="T30" fmla="*/ 244 w 676"/>
                <a:gd name="T31" fmla="*/ 662 h 676"/>
                <a:gd name="T32" fmla="*/ 312 w 676"/>
                <a:gd name="T33" fmla="*/ 674 h 676"/>
                <a:gd name="T34" fmla="*/ 346 w 676"/>
                <a:gd name="T35" fmla="*/ 676 h 676"/>
                <a:gd name="T36" fmla="*/ 414 w 676"/>
                <a:gd name="T37" fmla="*/ 668 h 676"/>
                <a:gd name="T38" fmla="*/ 476 w 676"/>
                <a:gd name="T39" fmla="*/ 646 h 676"/>
                <a:gd name="T40" fmla="*/ 534 w 676"/>
                <a:gd name="T41" fmla="*/ 614 h 676"/>
                <a:gd name="T42" fmla="*/ 582 w 676"/>
                <a:gd name="T43" fmla="*/ 572 h 676"/>
                <a:gd name="T44" fmla="*/ 622 w 676"/>
                <a:gd name="T45" fmla="*/ 520 h 676"/>
                <a:gd name="T46" fmla="*/ 652 w 676"/>
                <a:gd name="T47" fmla="*/ 462 h 676"/>
                <a:gd name="T48" fmla="*/ 670 w 676"/>
                <a:gd name="T49" fmla="*/ 398 h 676"/>
                <a:gd name="T50" fmla="*/ 676 w 676"/>
                <a:gd name="T51" fmla="*/ 330 h 676"/>
                <a:gd name="T52" fmla="*/ 674 w 676"/>
                <a:gd name="T53" fmla="*/ 296 h 676"/>
                <a:gd name="T54" fmla="*/ 658 w 676"/>
                <a:gd name="T55" fmla="*/ 230 h 676"/>
                <a:gd name="T56" fmla="*/ 632 w 676"/>
                <a:gd name="T57" fmla="*/ 170 h 676"/>
                <a:gd name="T58" fmla="*/ 594 w 676"/>
                <a:gd name="T59" fmla="*/ 118 h 676"/>
                <a:gd name="T60" fmla="*/ 546 w 676"/>
                <a:gd name="T61" fmla="*/ 72 h 676"/>
                <a:gd name="T62" fmla="*/ 492 w 676"/>
                <a:gd name="T63" fmla="*/ 38 h 676"/>
                <a:gd name="T64" fmla="*/ 432 w 676"/>
                <a:gd name="T65" fmla="*/ 14 h 676"/>
                <a:gd name="T66" fmla="*/ 366 w 676"/>
                <a:gd name="T67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6" h="676">
                  <a:moveTo>
                    <a:pt x="330" y="0"/>
                  </a:moveTo>
                  <a:lnTo>
                    <a:pt x="330" y="0"/>
                  </a:lnTo>
                  <a:lnTo>
                    <a:pt x="296" y="4"/>
                  </a:lnTo>
                  <a:lnTo>
                    <a:pt x="262" y="8"/>
                  </a:lnTo>
                  <a:lnTo>
                    <a:pt x="230" y="18"/>
                  </a:lnTo>
                  <a:lnTo>
                    <a:pt x="200" y="30"/>
                  </a:lnTo>
                  <a:lnTo>
                    <a:pt x="170" y="44"/>
                  </a:lnTo>
                  <a:lnTo>
                    <a:pt x="144" y="62"/>
                  </a:lnTo>
                  <a:lnTo>
                    <a:pt x="118" y="82"/>
                  </a:lnTo>
                  <a:lnTo>
                    <a:pt x="94" y="104"/>
                  </a:lnTo>
                  <a:lnTo>
                    <a:pt x="72" y="130"/>
                  </a:lnTo>
                  <a:lnTo>
                    <a:pt x="54" y="156"/>
                  </a:lnTo>
                  <a:lnTo>
                    <a:pt x="38" y="184"/>
                  </a:lnTo>
                  <a:lnTo>
                    <a:pt x="24" y="214"/>
                  </a:lnTo>
                  <a:lnTo>
                    <a:pt x="14" y="244"/>
                  </a:lnTo>
                  <a:lnTo>
                    <a:pt x="6" y="278"/>
                  </a:lnTo>
                  <a:lnTo>
                    <a:pt x="2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2" y="380"/>
                  </a:lnTo>
                  <a:lnTo>
                    <a:pt x="8" y="414"/>
                  </a:lnTo>
                  <a:lnTo>
                    <a:pt x="18" y="446"/>
                  </a:lnTo>
                  <a:lnTo>
                    <a:pt x="30" y="476"/>
                  </a:lnTo>
                  <a:lnTo>
                    <a:pt x="44" y="506"/>
                  </a:lnTo>
                  <a:lnTo>
                    <a:pt x="62" y="534"/>
                  </a:lnTo>
                  <a:lnTo>
                    <a:pt x="82" y="558"/>
                  </a:lnTo>
                  <a:lnTo>
                    <a:pt x="104" y="582"/>
                  </a:lnTo>
                  <a:lnTo>
                    <a:pt x="130" y="604"/>
                  </a:lnTo>
                  <a:lnTo>
                    <a:pt x="156" y="622"/>
                  </a:lnTo>
                  <a:lnTo>
                    <a:pt x="184" y="638"/>
                  </a:lnTo>
                  <a:lnTo>
                    <a:pt x="214" y="652"/>
                  </a:lnTo>
                  <a:lnTo>
                    <a:pt x="244" y="662"/>
                  </a:lnTo>
                  <a:lnTo>
                    <a:pt x="278" y="670"/>
                  </a:lnTo>
                  <a:lnTo>
                    <a:pt x="312" y="674"/>
                  </a:lnTo>
                  <a:lnTo>
                    <a:pt x="346" y="676"/>
                  </a:lnTo>
                  <a:lnTo>
                    <a:pt x="346" y="676"/>
                  </a:lnTo>
                  <a:lnTo>
                    <a:pt x="380" y="674"/>
                  </a:lnTo>
                  <a:lnTo>
                    <a:pt x="414" y="668"/>
                  </a:lnTo>
                  <a:lnTo>
                    <a:pt x="446" y="658"/>
                  </a:lnTo>
                  <a:lnTo>
                    <a:pt x="476" y="646"/>
                  </a:lnTo>
                  <a:lnTo>
                    <a:pt x="506" y="632"/>
                  </a:lnTo>
                  <a:lnTo>
                    <a:pt x="534" y="614"/>
                  </a:lnTo>
                  <a:lnTo>
                    <a:pt x="558" y="594"/>
                  </a:lnTo>
                  <a:lnTo>
                    <a:pt x="582" y="572"/>
                  </a:lnTo>
                  <a:lnTo>
                    <a:pt x="604" y="548"/>
                  </a:lnTo>
                  <a:lnTo>
                    <a:pt x="622" y="520"/>
                  </a:lnTo>
                  <a:lnTo>
                    <a:pt x="638" y="492"/>
                  </a:lnTo>
                  <a:lnTo>
                    <a:pt x="652" y="462"/>
                  </a:lnTo>
                  <a:lnTo>
                    <a:pt x="662" y="432"/>
                  </a:lnTo>
                  <a:lnTo>
                    <a:pt x="670" y="398"/>
                  </a:lnTo>
                  <a:lnTo>
                    <a:pt x="674" y="366"/>
                  </a:lnTo>
                  <a:lnTo>
                    <a:pt x="676" y="330"/>
                  </a:lnTo>
                  <a:lnTo>
                    <a:pt x="676" y="330"/>
                  </a:lnTo>
                  <a:lnTo>
                    <a:pt x="674" y="296"/>
                  </a:lnTo>
                  <a:lnTo>
                    <a:pt x="668" y="262"/>
                  </a:lnTo>
                  <a:lnTo>
                    <a:pt x="658" y="230"/>
                  </a:lnTo>
                  <a:lnTo>
                    <a:pt x="646" y="200"/>
                  </a:lnTo>
                  <a:lnTo>
                    <a:pt x="632" y="170"/>
                  </a:lnTo>
                  <a:lnTo>
                    <a:pt x="614" y="144"/>
                  </a:lnTo>
                  <a:lnTo>
                    <a:pt x="594" y="118"/>
                  </a:lnTo>
                  <a:lnTo>
                    <a:pt x="572" y="94"/>
                  </a:lnTo>
                  <a:lnTo>
                    <a:pt x="546" y="72"/>
                  </a:lnTo>
                  <a:lnTo>
                    <a:pt x="520" y="54"/>
                  </a:lnTo>
                  <a:lnTo>
                    <a:pt x="492" y="38"/>
                  </a:lnTo>
                  <a:lnTo>
                    <a:pt x="462" y="24"/>
                  </a:lnTo>
                  <a:lnTo>
                    <a:pt x="432" y="14"/>
                  </a:lnTo>
                  <a:lnTo>
                    <a:pt x="398" y="6"/>
                  </a:lnTo>
                  <a:lnTo>
                    <a:pt x="366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solidFill>
                    <a:srgbClr val="777777"/>
                  </a:solidFill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455988" y="2427290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516216" y="1442323"/>
            <a:ext cx="2520280" cy="3073645"/>
          </a:xfrm>
        </p:spPr>
        <p:txBody>
          <a:bodyPr/>
          <a:lstStyle>
            <a:lvl1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just">
              <a:defRPr lang="en-GB" sz="1400" b="0" i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6508777" y="1105611"/>
            <a:ext cx="2515239" cy="302163"/>
          </a:xfrm>
        </p:spPr>
        <p:txBody>
          <a:bodyPr/>
          <a:lstStyle>
            <a:lvl1pPr marL="0" indent="0">
              <a:defRPr b="1" i="0">
                <a:solidFill>
                  <a:srgbClr val="777777"/>
                </a:solidFill>
              </a:defRPr>
            </a:lvl1pPr>
            <a:lvl2pPr>
              <a:defRPr b="1">
                <a:solidFill>
                  <a:srgbClr val="00B0F0"/>
                </a:solidFill>
              </a:defRPr>
            </a:lvl2pPr>
            <a:lvl3pPr>
              <a:defRPr b="1">
                <a:solidFill>
                  <a:srgbClr val="00B0F0"/>
                </a:solidFill>
              </a:defRPr>
            </a:lvl3pPr>
            <a:lvl4pPr>
              <a:defRPr b="1">
                <a:solidFill>
                  <a:srgbClr val="00B0F0"/>
                </a:solidFill>
              </a:defRPr>
            </a:lvl4pPr>
            <a:lvl5pPr>
              <a:defRPr b="1"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116599" y="1422403"/>
            <a:ext cx="2310415" cy="3093564"/>
          </a:xfrm>
        </p:spPr>
        <p:txBody>
          <a:bodyPr/>
          <a:lstStyle>
            <a:lvl1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just"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just">
              <a:defRPr lang="en-GB" sz="1400" b="0" i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07505" y="1072863"/>
            <a:ext cx="2304256" cy="302163"/>
          </a:xfrm>
        </p:spPr>
        <p:txBody>
          <a:bodyPr/>
          <a:lstStyle>
            <a:lvl1pPr marL="0" indent="0">
              <a:defRPr b="1" i="0">
                <a:solidFill>
                  <a:srgbClr val="00B0F0"/>
                </a:solidFill>
              </a:defRPr>
            </a:lvl1pPr>
            <a:lvl2pPr>
              <a:defRPr b="1">
                <a:solidFill>
                  <a:srgbClr val="00B0F0"/>
                </a:solidFill>
              </a:defRPr>
            </a:lvl2pPr>
            <a:lvl3pPr>
              <a:defRPr b="1">
                <a:solidFill>
                  <a:srgbClr val="00B0F0"/>
                </a:solidFill>
              </a:defRPr>
            </a:lvl3pPr>
            <a:lvl4pPr>
              <a:defRPr b="1">
                <a:solidFill>
                  <a:srgbClr val="00B0F0"/>
                </a:solidFill>
              </a:defRPr>
            </a:lvl4pPr>
            <a:lvl5pPr>
              <a:defRPr b="1"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ircle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484800" y="1026225"/>
            <a:ext cx="3795116" cy="3760661"/>
            <a:chOff x="2364494" y="740658"/>
            <a:chExt cx="4721226" cy="4678363"/>
          </a:xfrm>
        </p:grpSpPr>
        <p:sp>
          <p:nvSpPr>
            <p:cNvPr id="33" name="Rectangle 32"/>
            <p:cNvSpPr/>
            <p:nvPr/>
          </p:nvSpPr>
          <p:spPr>
            <a:xfrm>
              <a:off x="2443869" y="740658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64494" y="1592359"/>
              <a:ext cx="2105026" cy="3738563"/>
              <a:chOff x="2364494" y="1613783"/>
              <a:chExt cx="2105026" cy="3738563"/>
            </a:xfrm>
            <a:solidFill>
              <a:schemeClr val="accent1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524832" y="1613783"/>
                <a:ext cx="1944688" cy="3738563"/>
              </a:xfrm>
              <a:custGeom>
                <a:avLst/>
                <a:gdLst>
                  <a:gd name="T0" fmla="*/ 1225 w 1225"/>
                  <a:gd name="T1" fmla="*/ 1882 h 2355"/>
                  <a:gd name="T2" fmla="*/ 1147 w 1225"/>
                  <a:gd name="T3" fmla="*/ 1860 h 2355"/>
                  <a:gd name="T4" fmla="*/ 1074 w 1225"/>
                  <a:gd name="T5" fmla="*/ 1833 h 2355"/>
                  <a:gd name="T6" fmla="*/ 1003 w 1225"/>
                  <a:gd name="T7" fmla="*/ 1798 h 2355"/>
                  <a:gd name="T8" fmla="*/ 935 w 1225"/>
                  <a:gd name="T9" fmla="*/ 1759 h 2355"/>
                  <a:gd name="T10" fmla="*/ 871 w 1225"/>
                  <a:gd name="T11" fmla="*/ 1714 h 2355"/>
                  <a:gd name="T12" fmla="*/ 811 w 1225"/>
                  <a:gd name="T13" fmla="*/ 1665 h 2355"/>
                  <a:gd name="T14" fmla="*/ 756 w 1225"/>
                  <a:gd name="T15" fmla="*/ 1611 h 2355"/>
                  <a:gd name="T16" fmla="*/ 707 w 1225"/>
                  <a:gd name="T17" fmla="*/ 1553 h 2355"/>
                  <a:gd name="T18" fmla="*/ 660 w 1225"/>
                  <a:gd name="T19" fmla="*/ 1490 h 2355"/>
                  <a:gd name="T20" fmla="*/ 619 w 1225"/>
                  <a:gd name="T21" fmla="*/ 1423 h 2355"/>
                  <a:gd name="T22" fmla="*/ 583 w 1225"/>
                  <a:gd name="T23" fmla="*/ 1354 h 2355"/>
                  <a:gd name="T24" fmla="*/ 554 w 1225"/>
                  <a:gd name="T25" fmla="*/ 1281 h 2355"/>
                  <a:gd name="T26" fmla="*/ 530 w 1225"/>
                  <a:gd name="T27" fmla="*/ 1205 h 2355"/>
                  <a:gd name="T28" fmla="*/ 513 w 1225"/>
                  <a:gd name="T29" fmla="*/ 1126 h 2355"/>
                  <a:gd name="T30" fmla="*/ 503 w 1225"/>
                  <a:gd name="T31" fmla="*/ 1046 h 2355"/>
                  <a:gd name="T32" fmla="*/ 499 w 1225"/>
                  <a:gd name="T33" fmla="*/ 963 h 2355"/>
                  <a:gd name="T34" fmla="*/ 501 w 1225"/>
                  <a:gd name="T35" fmla="*/ 919 h 2355"/>
                  <a:gd name="T36" fmla="*/ 508 w 1225"/>
                  <a:gd name="T37" fmla="*/ 835 h 2355"/>
                  <a:gd name="T38" fmla="*/ 523 w 1225"/>
                  <a:gd name="T39" fmla="*/ 751 h 2355"/>
                  <a:gd name="T40" fmla="*/ 545 w 1225"/>
                  <a:gd name="T41" fmla="*/ 670 h 2355"/>
                  <a:gd name="T42" fmla="*/ 575 w 1225"/>
                  <a:gd name="T43" fmla="*/ 593 h 2355"/>
                  <a:gd name="T44" fmla="*/ 611 w 1225"/>
                  <a:gd name="T45" fmla="*/ 519 h 2355"/>
                  <a:gd name="T46" fmla="*/ 652 w 1225"/>
                  <a:gd name="T47" fmla="*/ 449 h 2355"/>
                  <a:gd name="T48" fmla="*/ 698 w 1225"/>
                  <a:gd name="T49" fmla="*/ 382 h 2355"/>
                  <a:gd name="T50" fmla="*/ 597 w 1225"/>
                  <a:gd name="T51" fmla="*/ 147 h 2355"/>
                  <a:gd name="T52" fmla="*/ 371 w 1225"/>
                  <a:gd name="T53" fmla="*/ 0 h 2355"/>
                  <a:gd name="T54" fmla="*/ 288 w 1225"/>
                  <a:gd name="T55" fmla="*/ 99 h 2355"/>
                  <a:gd name="T56" fmla="*/ 216 w 1225"/>
                  <a:gd name="T57" fmla="*/ 206 h 2355"/>
                  <a:gd name="T58" fmla="*/ 153 w 1225"/>
                  <a:gd name="T59" fmla="*/ 319 h 2355"/>
                  <a:gd name="T60" fmla="*/ 99 w 1225"/>
                  <a:gd name="T61" fmla="*/ 437 h 2355"/>
                  <a:gd name="T62" fmla="*/ 57 w 1225"/>
                  <a:gd name="T63" fmla="*/ 562 h 2355"/>
                  <a:gd name="T64" fmla="*/ 26 w 1225"/>
                  <a:gd name="T65" fmla="*/ 691 h 2355"/>
                  <a:gd name="T66" fmla="*/ 7 w 1225"/>
                  <a:gd name="T67" fmla="*/ 824 h 2355"/>
                  <a:gd name="T68" fmla="*/ 0 w 1225"/>
                  <a:gd name="T69" fmla="*/ 962 h 2355"/>
                  <a:gd name="T70" fmla="*/ 2 w 1225"/>
                  <a:gd name="T71" fmla="*/ 1023 h 2355"/>
                  <a:gd name="T72" fmla="*/ 12 w 1225"/>
                  <a:gd name="T73" fmla="*/ 1149 h 2355"/>
                  <a:gd name="T74" fmla="*/ 33 w 1225"/>
                  <a:gd name="T75" fmla="*/ 1269 h 2355"/>
                  <a:gd name="T76" fmla="*/ 63 w 1225"/>
                  <a:gd name="T77" fmla="*/ 1385 h 2355"/>
                  <a:gd name="T78" fmla="*/ 105 w 1225"/>
                  <a:gd name="T79" fmla="*/ 1498 h 2355"/>
                  <a:gd name="T80" fmla="*/ 153 w 1225"/>
                  <a:gd name="T81" fmla="*/ 1606 h 2355"/>
                  <a:gd name="T82" fmla="*/ 211 w 1225"/>
                  <a:gd name="T83" fmla="*/ 1709 h 2355"/>
                  <a:gd name="T84" fmla="*/ 276 w 1225"/>
                  <a:gd name="T85" fmla="*/ 1807 h 2355"/>
                  <a:gd name="T86" fmla="*/ 350 w 1225"/>
                  <a:gd name="T87" fmla="*/ 1899 h 2355"/>
                  <a:gd name="T88" fmla="*/ 429 w 1225"/>
                  <a:gd name="T89" fmla="*/ 1985 h 2355"/>
                  <a:gd name="T90" fmla="*/ 516 w 1225"/>
                  <a:gd name="T91" fmla="*/ 2064 h 2355"/>
                  <a:gd name="T92" fmla="*/ 609 w 1225"/>
                  <a:gd name="T93" fmla="*/ 2134 h 2355"/>
                  <a:gd name="T94" fmla="*/ 708 w 1225"/>
                  <a:gd name="T95" fmla="*/ 2199 h 2355"/>
                  <a:gd name="T96" fmla="*/ 813 w 1225"/>
                  <a:gd name="T97" fmla="*/ 2254 h 2355"/>
                  <a:gd name="T98" fmla="*/ 923 w 1225"/>
                  <a:gd name="T99" fmla="*/ 2302 h 2355"/>
                  <a:gd name="T100" fmla="*/ 1036 w 1225"/>
                  <a:gd name="T101" fmla="*/ 2340 h 2355"/>
                  <a:gd name="T102" fmla="*/ 1113 w 1225"/>
                  <a:gd name="T103" fmla="*/ 2093 h 2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2355">
                    <a:moveTo>
                      <a:pt x="1225" y="1882"/>
                    </a:moveTo>
                    <a:lnTo>
                      <a:pt x="1225" y="1882"/>
                    </a:lnTo>
                    <a:lnTo>
                      <a:pt x="1185" y="1872"/>
                    </a:lnTo>
                    <a:lnTo>
                      <a:pt x="1147" y="1860"/>
                    </a:lnTo>
                    <a:lnTo>
                      <a:pt x="1110" y="1846"/>
                    </a:lnTo>
                    <a:lnTo>
                      <a:pt x="1074" y="1833"/>
                    </a:lnTo>
                    <a:lnTo>
                      <a:pt x="1038" y="1815"/>
                    </a:lnTo>
                    <a:lnTo>
                      <a:pt x="1003" y="1798"/>
                    </a:lnTo>
                    <a:lnTo>
                      <a:pt x="969" y="1779"/>
                    </a:lnTo>
                    <a:lnTo>
                      <a:pt x="935" y="1759"/>
                    </a:lnTo>
                    <a:lnTo>
                      <a:pt x="904" y="1738"/>
                    </a:lnTo>
                    <a:lnTo>
                      <a:pt x="871" y="1714"/>
                    </a:lnTo>
                    <a:lnTo>
                      <a:pt x="842" y="1690"/>
                    </a:lnTo>
                    <a:lnTo>
                      <a:pt x="811" y="1665"/>
                    </a:lnTo>
                    <a:lnTo>
                      <a:pt x="784" y="1639"/>
                    </a:lnTo>
                    <a:lnTo>
                      <a:pt x="756" y="1611"/>
                    </a:lnTo>
                    <a:lnTo>
                      <a:pt x="731" y="1582"/>
                    </a:lnTo>
                    <a:lnTo>
                      <a:pt x="707" y="1553"/>
                    </a:lnTo>
                    <a:lnTo>
                      <a:pt x="683" y="1522"/>
                    </a:lnTo>
                    <a:lnTo>
                      <a:pt x="660" y="1490"/>
                    </a:lnTo>
                    <a:lnTo>
                      <a:pt x="638" y="1457"/>
                    </a:lnTo>
                    <a:lnTo>
                      <a:pt x="619" y="1423"/>
                    </a:lnTo>
                    <a:lnTo>
                      <a:pt x="600" y="1389"/>
                    </a:lnTo>
                    <a:lnTo>
                      <a:pt x="583" y="1354"/>
                    </a:lnTo>
                    <a:lnTo>
                      <a:pt x="568" y="1318"/>
                    </a:lnTo>
                    <a:lnTo>
                      <a:pt x="554" y="1281"/>
                    </a:lnTo>
                    <a:lnTo>
                      <a:pt x="542" y="1243"/>
                    </a:lnTo>
                    <a:lnTo>
                      <a:pt x="530" y="1205"/>
                    </a:lnTo>
                    <a:lnTo>
                      <a:pt x="521" y="1166"/>
                    </a:lnTo>
                    <a:lnTo>
                      <a:pt x="513" y="1126"/>
                    </a:lnTo>
                    <a:lnTo>
                      <a:pt x="508" y="1087"/>
                    </a:lnTo>
                    <a:lnTo>
                      <a:pt x="503" y="1046"/>
                    </a:lnTo>
                    <a:lnTo>
                      <a:pt x="501" y="1005"/>
                    </a:lnTo>
                    <a:lnTo>
                      <a:pt x="499" y="963"/>
                    </a:lnTo>
                    <a:lnTo>
                      <a:pt x="499" y="963"/>
                    </a:lnTo>
                    <a:lnTo>
                      <a:pt x="501" y="919"/>
                    </a:lnTo>
                    <a:lnTo>
                      <a:pt x="503" y="876"/>
                    </a:lnTo>
                    <a:lnTo>
                      <a:pt x="508" y="835"/>
                    </a:lnTo>
                    <a:lnTo>
                      <a:pt x="515" y="792"/>
                    </a:lnTo>
                    <a:lnTo>
                      <a:pt x="523" y="751"/>
                    </a:lnTo>
                    <a:lnTo>
                      <a:pt x="533" y="710"/>
                    </a:lnTo>
                    <a:lnTo>
                      <a:pt x="545" y="670"/>
                    </a:lnTo>
                    <a:lnTo>
                      <a:pt x="559" y="631"/>
                    </a:lnTo>
                    <a:lnTo>
                      <a:pt x="575" y="593"/>
                    </a:lnTo>
                    <a:lnTo>
                      <a:pt x="592" y="555"/>
                    </a:lnTo>
                    <a:lnTo>
                      <a:pt x="611" y="519"/>
                    </a:lnTo>
                    <a:lnTo>
                      <a:pt x="630" y="483"/>
                    </a:lnTo>
                    <a:lnTo>
                      <a:pt x="652" y="449"/>
                    </a:lnTo>
                    <a:lnTo>
                      <a:pt x="674" y="415"/>
                    </a:lnTo>
                    <a:lnTo>
                      <a:pt x="698" y="382"/>
                    </a:lnTo>
                    <a:lnTo>
                      <a:pt x="724" y="351"/>
                    </a:lnTo>
                    <a:lnTo>
                      <a:pt x="597" y="147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28" y="48"/>
                    </a:lnTo>
                    <a:lnTo>
                      <a:pt x="288" y="99"/>
                    </a:lnTo>
                    <a:lnTo>
                      <a:pt x="250" y="151"/>
                    </a:lnTo>
                    <a:lnTo>
                      <a:pt x="216" y="206"/>
                    </a:lnTo>
                    <a:lnTo>
                      <a:pt x="184" y="260"/>
                    </a:lnTo>
                    <a:lnTo>
                      <a:pt x="153" y="319"/>
                    </a:lnTo>
                    <a:lnTo>
                      <a:pt x="125" y="377"/>
                    </a:lnTo>
                    <a:lnTo>
                      <a:pt x="99" y="437"/>
                    </a:lnTo>
                    <a:lnTo>
                      <a:pt x="77" y="499"/>
                    </a:lnTo>
                    <a:lnTo>
                      <a:pt x="57" y="562"/>
                    </a:lnTo>
                    <a:lnTo>
                      <a:pt x="39" y="626"/>
                    </a:lnTo>
                    <a:lnTo>
                      <a:pt x="26" y="691"/>
                    </a:lnTo>
                    <a:lnTo>
                      <a:pt x="15" y="758"/>
                    </a:lnTo>
                    <a:lnTo>
                      <a:pt x="7" y="824"/>
                    </a:lnTo>
                    <a:lnTo>
                      <a:pt x="2" y="893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2" y="1023"/>
                    </a:lnTo>
                    <a:lnTo>
                      <a:pt x="5" y="1087"/>
                    </a:lnTo>
                    <a:lnTo>
                      <a:pt x="12" y="1149"/>
                    </a:lnTo>
                    <a:lnTo>
                      <a:pt x="22" y="1209"/>
                    </a:lnTo>
                    <a:lnTo>
                      <a:pt x="33" y="1269"/>
                    </a:lnTo>
                    <a:lnTo>
                      <a:pt x="48" y="1327"/>
                    </a:lnTo>
                    <a:lnTo>
                      <a:pt x="63" y="1385"/>
                    </a:lnTo>
                    <a:lnTo>
                      <a:pt x="82" y="1442"/>
                    </a:lnTo>
                    <a:lnTo>
                      <a:pt x="105" y="1498"/>
                    </a:lnTo>
                    <a:lnTo>
                      <a:pt x="127" y="1553"/>
                    </a:lnTo>
                    <a:lnTo>
                      <a:pt x="153" y="1606"/>
                    </a:lnTo>
                    <a:lnTo>
                      <a:pt x="182" y="1658"/>
                    </a:lnTo>
                    <a:lnTo>
                      <a:pt x="211" y="1709"/>
                    </a:lnTo>
                    <a:lnTo>
                      <a:pt x="242" y="1759"/>
                    </a:lnTo>
                    <a:lnTo>
                      <a:pt x="276" y="1807"/>
                    </a:lnTo>
                    <a:lnTo>
                      <a:pt x="312" y="1853"/>
                    </a:lnTo>
                    <a:lnTo>
                      <a:pt x="350" y="1899"/>
                    </a:lnTo>
                    <a:lnTo>
                      <a:pt x="389" y="1942"/>
                    </a:lnTo>
                    <a:lnTo>
                      <a:pt x="429" y="1985"/>
                    </a:lnTo>
                    <a:lnTo>
                      <a:pt x="472" y="2025"/>
                    </a:lnTo>
                    <a:lnTo>
                      <a:pt x="516" y="2064"/>
                    </a:lnTo>
                    <a:lnTo>
                      <a:pt x="563" y="2100"/>
                    </a:lnTo>
                    <a:lnTo>
                      <a:pt x="609" y="2134"/>
                    </a:lnTo>
                    <a:lnTo>
                      <a:pt x="659" y="2169"/>
                    </a:lnTo>
                    <a:lnTo>
                      <a:pt x="708" y="2199"/>
                    </a:lnTo>
                    <a:lnTo>
                      <a:pt x="760" y="2227"/>
                    </a:lnTo>
                    <a:lnTo>
                      <a:pt x="813" y="2254"/>
                    </a:lnTo>
                    <a:lnTo>
                      <a:pt x="866" y="2280"/>
                    </a:lnTo>
                    <a:lnTo>
                      <a:pt x="923" y="2302"/>
                    </a:lnTo>
                    <a:lnTo>
                      <a:pt x="978" y="2321"/>
                    </a:lnTo>
                    <a:lnTo>
                      <a:pt x="1036" y="2340"/>
                    </a:lnTo>
                    <a:lnTo>
                      <a:pt x="1094" y="2355"/>
                    </a:lnTo>
                    <a:lnTo>
                      <a:pt x="1113" y="2093"/>
                    </a:lnTo>
                    <a:lnTo>
                      <a:pt x="1225" y="18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364494" y="1912233"/>
                <a:ext cx="1260475" cy="1263650"/>
              </a:xfrm>
              <a:custGeom>
                <a:avLst/>
                <a:gdLst>
                  <a:gd name="T0" fmla="*/ 387 w 794"/>
                  <a:gd name="T1" fmla="*/ 0 h 796"/>
                  <a:gd name="T2" fmla="*/ 348 w 794"/>
                  <a:gd name="T3" fmla="*/ 4 h 796"/>
                  <a:gd name="T4" fmla="*/ 271 w 794"/>
                  <a:gd name="T5" fmla="*/ 21 h 796"/>
                  <a:gd name="T6" fmla="*/ 199 w 794"/>
                  <a:gd name="T7" fmla="*/ 54 h 796"/>
                  <a:gd name="T8" fmla="*/ 137 w 794"/>
                  <a:gd name="T9" fmla="*/ 98 h 796"/>
                  <a:gd name="T10" fmla="*/ 84 w 794"/>
                  <a:gd name="T11" fmla="*/ 153 h 796"/>
                  <a:gd name="T12" fmla="*/ 43 w 794"/>
                  <a:gd name="T13" fmla="*/ 216 h 796"/>
                  <a:gd name="T14" fmla="*/ 15 w 794"/>
                  <a:gd name="T15" fmla="*/ 288 h 796"/>
                  <a:gd name="T16" fmla="*/ 2 w 794"/>
                  <a:gd name="T17" fmla="*/ 367 h 796"/>
                  <a:gd name="T18" fmla="*/ 0 w 794"/>
                  <a:gd name="T19" fmla="*/ 407 h 796"/>
                  <a:gd name="T20" fmla="*/ 0 w 794"/>
                  <a:gd name="T21" fmla="*/ 427 h 796"/>
                  <a:gd name="T22" fmla="*/ 10 w 794"/>
                  <a:gd name="T23" fmla="*/ 487 h 796"/>
                  <a:gd name="T24" fmla="*/ 34 w 794"/>
                  <a:gd name="T25" fmla="*/ 561 h 796"/>
                  <a:gd name="T26" fmla="*/ 72 w 794"/>
                  <a:gd name="T27" fmla="*/ 628 h 796"/>
                  <a:gd name="T28" fmla="*/ 122 w 794"/>
                  <a:gd name="T29" fmla="*/ 684 h 796"/>
                  <a:gd name="T30" fmla="*/ 182 w 794"/>
                  <a:gd name="T31" fmla="*/ 732 h 796"/>
                  <a:gd name="T32" fmla="*/ 250 w 794"/>
                  <a:gd name="T33" fmla="*/ 767 h 796"/>
                  <a:gd name="T34" fmla="*/ 326 w 794"/>
                  <a:gd name="T35" fmla="*/ 789 h 796"/>
                  <a:gd name="T36" fmla="*/ 386 w 794"/>
                  <a:gd name="T37" fmla="*/ 796 h 796"/>
                  <a:gd name="T38" fmla="*/ 406 w 794"/>
                  <a:gd name="T39" fmla="*/ 796 h 796"/>
                  <a:gd name="T40" fmla="*/ 446 w 794"/>
                  <a:gd name="T41" fmla="*/ 792 h 796"/>
                  <a:gd name="T42" fmla="*/ 523 w 794"/>
                  <a:gd name="T43" fmla="*/ 775 h 796"/>
                  <a:gd name="T44" fmla="*/ 593 w 794"/>
                  <a:gd name="T45" fmla="*/ 743 h 796"/>
                  <a:gd name="T46" fmla="*/ 657 w 794"/>
                  <a:gd name="T47" fmla="*/ 698 h 796"/>
                  <a:gd name="T48" fmla="*/ 708 w 794"/>
                  <a:gd name="T49" fmla="*/ 643 h 796"/>
                  <a:gd name="T50" fmla="*/ 749 w 794"/>
                  <a:gd name="T51" fmla="*/ 580 h 796"/>
                  <a:gd name="T52" fmla="*/ 779 w 794"/>
                  <a:gd name="T53" fmla="*/ 508 h 796"/>
                  <a:gd name="T54" fmla="*/ 792 w 794"/>
                  <a:gd name="T55" fmla="*/ 431 h 796"/>
                  <a:gd name="T56" fmla="*/ 794 w 794"/>
                  <a:gd name="T57" fmla="*/ 390 h 796"/>
                  <a:gd name="T58" fmla="*/ 792 w 794"/>
                  <a:gd name="T59" fmla="*/ 369 h 796"/>
                  <a:gd name="T60" fmla="*/ 784 w 794"/>
                  <a:gd name="T61" fmla="*/ 309 h 796"/>
                  <a:gd name="T62" fmla="*/ 760 w 794"/>
                  <a:gd name="T63" fmla="*/ 235 h 796"/>
                  <a:gd name="T64" fmla="*/ 722 w 794"/>
                  <a:gd name="T65" fmla="*/ 168 h 796"/>
                  <a:gd name="T66" fmla="*/ 670 w 794"/>
                  <a:gd name="T67" fmla="*/ 112 h 796"/>
                  <a:gd name="T68" fmla="*/ 612 w 794"/>
                  <a:gd name="T69" fmla="*/ 64 h 796"/>
                  <a:gd name="T70" fmla="*/ 544 w 794"/>
                  <a:gd name="T71" fmla="*/ 30 h 796"/>
                  <a:gd name="T72" fmla="*/ 468 w 794"/>
                  <a:gd name="T73" fmla="*/ 7 h 796"/>
                  <a:gd name="T74" fmla="*/ 408 w 794"/>
                  <a:gd name="T75" fmla="*/ 2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6">
                    <a:moveTo>
                      <a:pt x="387" y="0"/>
                    </a:moveTo>
                    <a:lnTo>
                      <a:pt x="387" y="0"/>
                    </a:lnTo>
                    <a:lnTo>
                      <a:pt x="367" y="2"/>
                    </a:lnTo>
                    <a:lnTo>
                      <a:pt x="348" y="4"/>
                    </a:lnTo>
                    <a:lnTo>
                      <a:pt x="309" y="11"/>
                    </a:lnTo>
                    <a:lnTo>
                      <a:pt x="271" y="21"/>
                    </a:lnTo>
                    <a:lnTo>
                      <a:pt x="233" y="36"/>
                    </a:lnTo>
                    <a:lnTo>
                      <a:pt x="199" y="54"/>
                    </a:lnTo>
                    <a:lnTo>
                      <a:pt x="168" y="74"/>
                    </a:lnTo>
                    <a:lnTo>
                      <a:pt x="137" y="98"/>
                    </a:lnTo>
                    <a:lnTo>
                      <a:pt x="110" y="124"/>
                    </a:lnTo>
                    <a:lnTo>
                      <a:pt x="84" y="153"/>
                    </a:lnTo>
                    <a:lnTo>
                      <a:pt x="62" y="184"/>
                    </a:lnTo>
                    <a:lnTo>
                      <a:pt x="43" y="216"/>
                    </a:lnTo>
                    <a:lnTo>
                      <a:pt x="27" y="252"/>
                    </a:lnTo>
                    <a:lnTo>
                      <a:pt x="15" y="288"/>
                    </a:lnTo>
                    <a:lnTo>
                      <a:pt x="5" y="326"/>
                    </a:lnTo>
                    <a:lnTo>
                      <a:pt x="2" y="367"/>
                    </a:lnTo>
                    <a:lnTo>
                      <a:pt x="0" y="38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27"/>
                    </a:lnTo>
                    <a:lnTo>
                      <a:pt x="3" y="448"/>
                    </a:lnTo>
                    <a:lnTo>
                      <a:pt x="10" y="487"/>
                    </a:lnTo>
                    <a:lnTo>
                      <a:pt x="20" y="525"/>
                    </a:lnTo>
                    <a:lnTo>
                      <a:pt x="34" y="561"/>
                    </a:lnTo>
                    <a:lnTo>
                      <a:pt x="51" y="595"/>
                    </a:lnTo>
                    <a:lnTo>
                      <a:pt x="72" y="628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10"/>
                    </a:lnTo>
                    <a:lnTo>
                      <a:pt x="182" y="732"/>
                    </a:lnTo>
                    <a:lnTo>
                      <a:pt x="216" y="751"/>
                    </a:lnTo>
                    <a:lnTo>
                      <a:pt x="250" y="767"/>
                    </a:lnTo>
                    <a:lnTo>
                      <a:pt x="288" y="780"/>
                    </a:lnTo>
                    <a:lnTo>
                      <a:pt x="326" y="789"/>
                    </a:lnTo>
                    <a:lnTo>
                      <a:pt x="365" y="794"/>
                    </a:lnTo>
                    <a:lnTo>
                      <a:pt x="386" y="796"/>
                    </a:lnTo>
                    <a:lnTo>
                      <a:pt x="406" y="796"/>
                    </a:lnTo>
                    <a:lnTo>
                      <a:pt x="406" y="796"/>
                    </a:lnTo>
                    <a:lnTo>
                      <a:pt x="427" y="794"/>
                    </a:lnTo>
                    <a:lnTo>
                      <a:pt x="446" y="792"/>
                    </a:lnTo>
                    <a:lnTo>
                      <a:pt x="485" y="786"/>
                    </a:lnTo>
                    <a:lnTo>
                      <a:pt x="523" y="775"/>
                    </a:lnTo>
                    <a:lnTo>
                      <a:pt x="559" y="760"/>
                    </a:lnTo>
                    <a:lnTo>
                      <a:pt x="593" y="743"/>
                    </a:lnTo>
                    <a:lnTo>
                      <a:pt x="626" y="722"/>
                    </a:lnTo>
                    <a:lnTo>
                      <a:pt x="657" y="698"/>
                    </a:lnTo>
                    <a:lnTo>
                      <a:pt x="684" y="672"/>
                    </a:lnTo>
                    <a:lnTo>
                      <a:pt x="708" y="643"/>
                    </a:lnTo>
                    <a:lnTo>
                      <a:pt x="731" y="612"/>
                    </a:lnTo>
                    <a:lnTo>
                      <a:pt x="749" y="580"/>
                    </a:lnTo>
                    <a:lnTo>
                      <a:pt x="767" y="544"/>
                    </a:lnTo>
                    <a:lnTo>
                      <a:pt x="779" y="508"/>
                    </a:lnTo>
                    <a:lnTo>
                      <a:pt x="787" y="470"/>
                    </a:lnTo>
                    <a:lnTo>
                      <a:pt x="792" y="431"/>
                    </a:lnTo>
                    <a:lnTo>
                      <a:pt x="794" y="410"/>
                    </a:lnTo>
                    <a:lnTo>
                      <a:pt x="794" y="390"/>
                    </a:lnTo>
                    <a:lnTo>
                      <a:pt x="794" y="390"/>
                    </a:lnTo>
                    <a:lnTo>
                      <a:pt x="792" y="369"/>
                    </a:lnTo>
                    <a:lnTo>
                      <a:pt x="791" y="348"/>
                    </a:lnTo>
                    <a:lnTo>
                      <a:pt x="784" y="309"/>
                    </a:lnTo>
                    <a:lnTo>
                      <a:pt x="773" y="271"/>
                    </a:lnTo>
                    <a:lnTo>
                      <a:pt x="760" y="235"/>
                    </a:lnTo>
                    <a:lnTo>
                      <a:pt x="743" y="201"/>
                    </a:lnTo>
                    <a:lnTo>
                      <a:pt x="722" y="168"/>
                    </a:lnTo>
                    <a:lnTo>
                      <a:pt x="698" y="139"/>
                    </a:lnTo>
                    <a:lnTo>
                      <a:pt x="670" y="112"/>
                    </a:lnTo>
                    <a:lnTo>
                      <a:pt x="643" y="86"/>
                    </a:lnTo>
                    <a:lnTo>
                      <a:pt x="612" y="64"/>
                    </a:lnTo>
                    <a:lnTo>
                      <a:pt x="578" y="45"/>
                    </a:lnTo>
                    <a:lnTo>
                      <a:pt x="544" y="30"/>
                    </a:lnTo>
                    <a:lnTo>
                      <a:pt x="506" y="16"/>
                    </a:lnTo>
                    <a:lnTo>
                      <a:pt x="468" y="7"/>
                    </a:lnTo>
                    <a:lnTo>
                      <a:pt x="429" y="2"/>
                    </a:lnTo>
                    <a:lnTo>
                      <a:pt x="408" y="2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2535944" y="2083683"/>
                <a:ext cx="917575" cy="920750"/>
              </a:xfrm>
              <a:custGeom>
                <a:avLst/>
                <a:gdLst>
                  <a:gd name="T0" fmla="*/ 283 w 578"/>
                  <a:gd name="T1" fmla="*/ 0 h 580"/>
                  <a:gd name="T2" fmla="*/ 225 w 578"/>
                  <a:gd name="T3" fmla="*/ 7 h 580"/>
                  <a:gd name="T4" fmla="*/ 170 w 578"/>
                  <a:gd name="T5" fmla="*/ 26 h 580"/>
                  <a:gd name="T6" fmla="*/ 122 w 578"/>
                  <a:gd name="T7" fmla="*/ 54 h 580"/>
                  <a:gd name="T8" fmla="*/ 79 w 578"/>
                  <a:gd name="T9" fmla="*/ 90 h 580"/>
                  <a:gd name="T10" fmla="*/ 44 w 578"/>
                  <a:gd name="T11" fmla="*/ 134 h 580"/>
                  <a:gd name="T12" fmla="*/ 19 w 578"/>
                  <a:gd name="T13" fmla="*/ 184 h 580"/>
                  <a:gd name="T14" fmla="*/ 3 w 578"/>
                  <a:gd name="T15" fmla="*/ 239 h 580"/>
                  <a:gd name="T16" fmla="*/ 0 w 578"/>
                  <a:gd name="T17" fmla="*/ 297 h 580"/>
                  <a:gd name="T18" fmla="*/ 2 w 578"/>
                  <a:gd name="T19" fmla="*/ 326 h 580"/>
                  <a:gd name="T20" fmla="*/ 14 w 578"/>
                  <a:gd name="T21" fmla="*/ 383 h 580"/>
                  <a:gd name="T22" fmla="*/ 38 w 578"/>
                  <a:gd name="T23" fmla="*/ 434 h 580"/>
                  <a:gd name="T24" fmla="*/ 70 w 578"/>
                  <a:gd name="T25" fmla="*/ 479 h 580"/>
                  <a:gd name="T26" fmla="*/ 110 w 578"/>
                  <a:gd name="T27" fmla="*/ 518 h 580"/>
                  <a:gd name="T28" fmla="*/ 156 w 578"/>
                  <a:gd name="T29" fmla="*/ 547 h 580"/>
                  <a:gd name="T30" fmla="*/ 209 w 578"/>
                  <a:gd name="T31" fmla="*/ 568 h 580"/>
                  <a:gd name="T32" fmla="*/ 266 w 578"/>
                  <a:gd name="T33" fmla="*/ 578 h 580"/>
                  <a:gd name="T34" fmla="*/ 295 w 578"/>
                  <a:gd name="T35" fmla="*/ 580 h 580"/>
                  <a:gd name="T36" fmla="*/ 353 w 578"/>
                  <a:gd name="T37" fmla="*/ 573 h 580"/>
                  <a:gd name="T38" fmla="*/ 408 w 578"/>
                  <a:gd name="T39" fmla="*/ 554 h 580"/>
                  <a:gd name="T40" fmla="*/ 456 w 578"/>
                  <a:gd name="T41" fmla="*/ 527 h 580"/>
                  <a:gd name="T42" fmla="*/ 497 w 578"/>
                  <a:gd name="T43" fmla="*/ 491 h 580"/>
                  <a:gd name="T44" fmla="*/ 533 w 578"/>
                  <a:gd name="T45" fmla="*/ 446 h 580"/>
                  <a:gd name="T46" fmla="*/ 557 w 578"/>
                  <a:gd name="T47" fmla="*/ 396 h 580"/>
                  <a:gd name="T48" fmla="*/ 574 w 578"/>
                  <a:gd name="T49" fmla="*/ 342 h 580"/>
                  <a:gd name="T50" fmla="*/ 578 w 578"/>
                  <a:gd name="T51" fmla="*/ 283 h 580"/>
                  <a:gd name="T52" fmla="*/ 576 w 578"/>
                  <a:gd name="T53" fmla="*/ 254 h 580"/>
                  <a:gd name="T54" fmla="*/ 564 w 578"/>
                  <a:gd name="T55" fmla="*/ 198 h 580"/>
                  <a:gd name="T56" fmla="*/ 540 w 578"/>
                  <a:gd name="T57" fmla="*/ 146 h 580"/>
                  <a:gd name="T58" fmla="*/ 508 w 578"/>
                  <a:gd name="T59" fmla="*/ 102 h 580"/>
                  <a:gd name="T60" fmla="*/ 468 w 578"/>
                  <a:gd name="T61" fmla="*/ 62 h 580"/>
                  <a:gd name="T62" fmla="*/ 422 w 578"/>
                  <a:gd name="T63" fmla="*/ 33 h 580"/>
                  <a:gd name="T64" fmla="*/ 369 w 578"/>
                  <a:gd name="T65" fmla="*/ 12 h 580"/>
                  <a:gd name="T66" fmla="*/ 312 w 578"/>
                  <a:gd name="T67" fmla="*/ 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80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4"/>
                    </a:lnTo>
                    <a:lnTo>
                      <a:pt x="225" y="7"/>
                    </a:lnTo>
                    <a:lnTo>
                      <a:pt x="197" y="16"/>
                    </a:lnTo>
                    <a:lnTo>
                      <a:pt x="170" y="26"/>
                    </a:lnTo>
                    <a:lnTo>
                      <a:pt x="146" y="38"/>
                    </a:lnTo>
                    <a:lnTo>
                      <a:pt x="122" y="54"/>
                    </a:lnTo>
                    <a:lnTo>
                      <a:pt x="99" y="71"/>
                    </a:lnTo>
                    <a:lnTo>
                      <a:pt x="79" y="90"/>
                    </a:lnTo>
                    <a:lnTo>
                      <a:pt x="62" y="112"/>
                    </a:lnTo>
                    <a:lnTo>
                      <a:pt x="44" y="134"/>
                    </a:lnTo>
                    <a:lnTo>
                      <a:pt x="31" y="158"/>
                    </a:lnTo>
                    <a:lnTo>
                      <a:pt x="19" y="184"/>
                    </a:lnTo>
                    <a:lnTo>
                      <a:pt x="10" y="210"/>
                    </a:lnTo>
                    <a:lnTo>
                      <a:pt x="3" y="239"/>
                    </a:lnTo>
                    <a:lnTo>
                      <a:pt x="0" y="268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2" y="326"/>
                    </a:lnTo>
                    <a:lnTo>
                      <a:pt x="7" y="355"/>
                    </a:lnTo>
                    <a:lnTo>
                      <a:pt x="14" y="383"/>
                    </a:lnTo>
                    <a:lnTo>
                      <a:pt x="24" y="408"/>
                    </a:lnTo>
                    <a:lnTo>
                      <a:pt x="38" y="434"/>
                    </a:lnTo>
                    <a:lnTo>
                      <a:pt x="53" y="458"/>
                    </a:lnTo>
                    <a:lnTo>
                      <a:pt x="70" y="479"/>
                    </a:lnTo>
                    <a:lnTo>
                      <a:pt x="89" y="499"/>
                    </a:lnTo>
                    <a:lnTo>
                      <a:pt x="110" y="518"/>
                    </a:lnTo>
                    <a:lnTo>
                      <a:pt x="132" y="534"/>
                    </a:lnTo>
                    <a:lnTo>
                      <a:pt x="156" y="547"/>
                    </a:lnTo>
                    <a:lnTo>
                      <a:pt x="182" y="559"/>
                    </a:lnTo>
                    <a:lnTo>
                      <a:pt x="209" y="568"/>
                    </a:lnTo>
                    <a:lnTo>
                      <a:pt x="237" y="575"/>
                    </a:lnTo>
                    <a:lnTo>
                      <a:pt x="266" y="578"/>
                    </a:lnTo>
                    <a:lnTo>
                      <a:pt x="295" y="580"/>
                    </a:lnTo>
                    <a:lnTo>
                      <a:pt x="295" y="580"/>
                    </a:lnTo>
                    <a:lnTo>
                      <a:pt x="324" y="578"/>
                    </a:lnTo>
                    <a:lnTo>
                      <a:pt x="353" y="573"/>
                    </a:lnTo>
                    <a:lnTo>
                      <a:pt x="381" y="564"/>
                    </a:lnTo>
                    <a:lnTo>
                      <a:pt x="408" y="554"/>
                    </a:lnTo>
                    <a:lnTo>
                      <a:pt x="432" y="542"/>
                    </a:lnTo>
                    <a:lnTo>
                      <a:pt x="456" y="527"/>
                    </a:lnTo>
                    <a:lnTo>
                      <a:pt x="478" y="510"/>
                    </a:lnTo>
                    <a:lnTo>
                      <a:pt x="497" y="491"/>
                    </a:lnTo>
                    <a:lnTo>
                      <a:pt x="516" y="470"/>
                    </a:lnTo>
                    <a:lnTo>
                      <a:pt x="533" y="446"/>
                    </a:lnTo>
                    <a:lnTo>
                      <a:pt x="547" y="422"/>
                    </a:lnTo>
                    <a:lnTo>
                      <a:pt x="557" y="396"/>
                    </a:lnTo>
                    <a:lnTo>
                      <a:pt x="568" y="371"/>
                    </a:lnTo>
                    <a:lnTo>
                      <a:pt x="574" y="342"/>
                    </a:lnTo>
                    <a:lnTo>
                      <a:pt x="578" y="314"/>
                    </a:lnTo>
                    <a:lnTo>
                      <a:pt x="578" y="283"/>
                    </a:lnTo>
                    <a:lnTo>
                      <a:pt x="578" y="283"/>
                    </a:lnTo>
                    <a:lnTo>
                      <a:pt x="576" y="254"/>
                    </a:lnTo>
                    <a:lnTo>
                      <a:pt x="571" y="225"/>
                    </a:lnTo>
                    <a:lnTo>
                      <a:pt x="564" y="198"/>
                    </a:lnTo>
                    <a:lnTo>
                      <a:pt x="552" y="172"/>
                    </a:lnTo>
                    <a:lnTo>
                      <a:pt x="540" y="146"/>
                    </a:lnTo>
                    <a:lnTo>
                      <a:pt x="525" y="124"/>
                    </a:lnTo>
                    <a:lnTo>
                      <a:pt x="508" y="102"/>
                    </a:lnTo>
                    <a:lnTo>
                      <a:pt x="489" y="81"/>
                    </a:lnTo>
                    <a:lnTo>
                      <a:pt x="468" y="62"/>
                    </a:lnTo>
                    <a:lnTo>
                      <a:pt x="446" y="47"/>
                    </a:lnTo>
                    <a:lnTo>
                      <a:pt x="422" y="33"/>
                    </a:lnTo>
                    <a:lnTo>
                      <a:pt x="396" y="21"/>
                    </a:lnTo>
                    <a:lnTo>
                      <a:pt x="369" y="12"/>
                    </a:lnTo>
                    <a:lnTo>
                      <a:pt x="341" y="6"/>
                    </a:lnTo>
                    <a:lnTo>
                      <a:pt x="312" y="2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>
                    <a:solidFill>
                      <a:srgbClr val="00B0F0"/>
                    </a:solidFill>
                    <a:latin typeface="EC Square Sans Cond Pro" panose="020B0506040000020004" pitchFamily="34" charset="0"/>
                  </a:rPr>
                  <a:t>1</a:t>
                </a:r>
              </a:p>
            </p:txBody>
          </p:sp>
        </p:grpSp>
      </p:grpSp>
      <p:grpSp>
        <p:nvGrpSpPr>
          <p:cNvPr id="38" name="Group 37"/>
          <p:cNvGrpSpPr>
            <a:grpSpLocks noChangeAspect="1"/>
          </p:cNvGrpSpPr>
          <p:nvPr userDrawn="1"/>
        </p:nvGrpSpPr>
        <p:grpSpPr>
          <a:xfrm>
            <a:off x="2548610" y="1026223"/>
            <a:ext cx="3731311" cy="3760661"/>
            <a:chOff x="2443869" y="740657"/>
            <a:chExt cx="4641851" cy="4678363"/>
          </a:xfrm>
        </p:grpSpPr>
        <p:grpSp>
          <p:nvGrpSpPr>
            <p:cNvPr id="39" name="Group 38"/>
            <p:cNvGrpSpPr/>
            <p:nvPr/>
          </p:nvGrpSpPr>
          <p:grpSpPr>
            <a:xfrm>
              <a:off x="3229682" y="859720"/>
              <a:ext cx="3727450" cy="1714500"/>
              <a:chOff x="3229682" y="859720"/>
              <a:chExt cx="3727450" cy="1714500"/>
            </a:xfrm>
            <a:solidFill>
              <a:schemeClr val="accent2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3229682" y="859720"/>
                <a:ext cx="3727450" cy="1714500"/>
              </a:xfrm>
              <a:custGeom>
                <a:avLst/>
                <a:gdLst>
                  <a:gd name="T0" fmla="*/ 2348 w 2348"/>
                  <a:gd name="T1" fmla="*/ 962 h 1080"/>
                  <a:gd name="T2" fmla="*/ 2307 w 2348"/>
                  <a:gd name="T3" fmla="*/ 859 h 1080"/>
                  <a:gd name="T4" fmla="*/ 2259 w 2348"/>
                  <a:gd name="T5" fmla="*/ 759 h 1080"/>
                  <a:gd name="T6" fmla="*/ 2204 w 2348"/>
                  <a:gd name="T7" fmla="*/ 665 h 1080"/>
                  <a:gd name="T8" fmla="*/ 2143 w 2348"/>
                  <a:gd name="T9" fmla="*/ 576 h 1080"/>
                  <a:gd name="T10" fmla="*/ 2074 w 2348"/>
                  <a:gd name="T11" fmla="*/ 490 h 1080"/>
                  <a:gd name="T12" fmla="*/ 1998 w 2348"/>
                  <a:gd name="T13" fmla="*/ 411 h 1080"/>
                  <a:gd name="T14" fmla="*/ 1918 w 2348"/>
                  <a:gd name="T15" fmla="*/ 338 h 1080"/>
                  <a:gd name="T16" fmla="*/ 1832 w 2348"/>
                  <a:gd name="T17" fmla="*/ 271 h 1080"/>
                  <a:gd name="T18" fmla="*/ 1741 w 2348"/>
                  <a:gd name="T19" fmla="*/ 211 h 1080"/>
                  <a:gd name="T20" fmla="*/ 1645 w 2348"/>
                  <a:gd name="T21" fmla="*/ 158 h 1080"/>
                  <a:gd name="T22" fmla="*/ 1546 w 2348"/>
                  <a:gd name="T23" fmla="*/ 111 h 1080"/>
                  <a:gd name="T24" fmla="*/ 1441 w 2348"/>
                  <a:gd name="T25" fmla="*/ 72 h 1080"/>
                  <a:gd name="T26" fmla="*/ 1333 w 2348"/>
                  <a:gd name="T27" fmla="*/ 41 h 1080"/>
                  <a:gd name="T28" fmla="*/ 1223 w 2348"/>
                  <a:gd name="T29" fmla="*/ 19 h 1080"/>
                  <a:gd name="T30" fmla="*/ 1108 w 2348"/>
                  <a:gd name="T31" fmla="*/ 5 h 1080"/>
                  <a:gd name="T32" fmla="*/ 993 w 2348"/>
                  <a:gd name="T33" fmla="*/ 0 h 1080"/>
                  <a:gd name="T34" fmla="*/ 921 w 2348"/>
                  <a:gd name="T35" fmla="*/ 2 h 1080"/>
                  <a:gd name="T36" fmla="*/ 781 w 2348"/>
                  <a:gd name="T37" fmla="*/ 17 h 1080"/>
                  <a:gd name="T38" fmla="*/ 643 w 2348"/>
                  <a:gd name="T39" fmla="*/ 43 h 1080"/>
                  <a:gd name="T40" fmla="*/ 511 w 2348"/>
                  <a:gd name="T41" fmla="*/ 82 h 1080"/>
                  <a:gd name="T42" fmla="*/ 386 w 2348"/>
                  <a:gd name="T43" fmla="*/ 135 h 1080"/>
                  <a:gd name="T44" fmla="*/ 266 w 2348"/>
                  <a:gd name="T45" fmla="*/ 197 h 1080"/>
                  <a:gd name="T46" fmla="*/ 155 w 2348"/>
                  <a:gd name="T47" fmla="*/ 271 h 1080"/>
                  <a:gd name="T48" fmla="*/ 48 w 2348"/>
                  <a:gd name="T49" fmla="*/ 355 h 1080"/>
                  <a:gd name="T50" fmla="*/ 225 w 2348"/>
                  <a:gd name="T51" fmla="*/ 554 h 1080"/>
                  <a:gd name="T52" fmla="*/ 350 w 2348"/>
                  <a:gd name="T53" fmla="*/ 753 h 1080"/>
                  <a:gd name="T54" fmla="*/ 415 w 2348"/>
                  <a:gd name="T55" fmla="*/ 696 h 1080"/>
                  <a:gd name="T56" fmla="*/ 487 w 2348"/>
                  <a:gd name="T57" fmla="*/ 645 h 1080"/>
                  <a:gd name="T58" fmla="*/ 565 w 2348"/>
                  <a:gd name="T59" fmla="*/ 600 h 1080"/>
                  <a:gd name="T60" fmla="*/ 643 w 2348"/>
                  <a:gd name="T61" fmla="*/ 562 h 1080"/>
                  <a:gd name="T62" fmla="*/ 729 w 2348"/>
                  <a:gd name="T63" fmla="*/ 533 h 1080"/>
                  <a:gd name="T64" fmla="*/ 817 w 2348"/>
                  <a:gd name="T65" fmla="*/ 511 h 1080"/>
                  <a:gd name="T66" fmla="*/ 908 w 2348"/>
                  <a:gd name="T67" fmla="*/ 497 h 1080"/>
                  <a:gd name="T68" fmla="*/ 1000 w 2348"/>
                  <a:gd name="T69" fmla="*/ 494 h 1080"/>
                  <a:gd name="T70" fmla="*/ 1038 w 2348"/>
                  <a:gd name="T71" fmla="*/ 494 h 1080"/>
                  <a:gd name="T72" fmla="*/ 1110 w 2348"/>
                  <a:gd name="T73" fmla="*/ 499 h 1080"/>
                  <a:gd name="T74" fmla="*/ 1182 w 2348"/>
                  <a:gd name="T75" fmla="*/ 511 h 1080"/>
                  <a:gd name="T76" fmla="*/ 1251 w 2348"/>
                  <a:gd name="T77" fmla="*/ 526 h 1080"/>
                  <a:gd name="T78" fmla="*/ 1318 w 2348"/>
                  <a:gd name="T79" fmla="*/ 547 h 1080"/>
                  <a:gd name="T80" fmla="*/ 1383 w 2348"/>
                  <a:gd name="T81" fmla="*/ 574 h 1080"/>
                  <a:gd name="T82" fmla="*/ 1444 w 2348"/>
                  <a:gd name="T83" fmla="*/ 603 h 1080"/>
                  <a:gd name="T84" fmla="*/ 1504 w 2348"/>
                  <a:gd name="T85" fmla="*/ 639 h 1080"/>
                  <a:gd name="T86" fmla="*/ 1561 w 2348"/>
                  <a:gd name="T87" fmla="*/ 677 h 1080"/>
                  <a:gd name="T88" fmla="*/ 1616 w 2348"/>
                  <a:gd name="T89" fmla="*/ 720 h 1080"/>
                  <a:gd name="T90" fmla="*/ 1666 w 2348"/>
                  <a:gd name="T91" fmla="*/ 766 h 1080"/>
                  <a:gd name="T92" fmla="*/ 1714 w 2348"/>
                  <a:gd name="T93" fmla="*/ 818 h 1080"/>
                  <a:gd name="T94" fmla="*/ 1757 w 2348"/>
                  <a:gd name="T95" fmla="*/ 871 h 1080"/>
                  <a:gd name="T96" fmla="*/ 1796 w 2348"/>
                  <a:gd name="T97" fmla="*/ 927 h 1080"/>
                  <a:gd name="T98" fmla="*/ 1830 w 2348"/>
                  <a:gd name="T99" fmla="*/ 986 h 1080"/>
                  <a:gd name="T100" fmla="*/ 1863 w 2348"/>
                  <a:gd name="T101" fmla="*/ 1049 h 1080"/>
                  <a:gd name="T102" fmla="*/ 2120 w 2348"/>
                  <a:gd name="T103" fmla="*/ 1075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8" h="1080">
                    <a:moveTo>
                      <a:pt x="2348" y="962"/>
                    </a:moveTo>
                    <a:lnTo>
                      <a:pt x="2348" y="962"/>
                    </a:lnTo>
                    <a:lnTo>
                      <a:pt x="2330" y="910"/>
                    </a:lnTo>
                    <a:lnTo>
                      <a:pt x="2307" y="859"/>
                    </a:lnTo>
                    <a:lnTo>
                      <a:pt x="2285" y="809"/>
                    </a:lnTo>
                    <a:lnTo>
                      <a:pt x="2259" y="759"/>
                    </a:lnTo>
                    <a:lnTo>
                      <a:pt x="2233" y="711"/>
                    </a:lnTo>
                    <a:lnTo>
                      <a:pt x="2204" y="665"/>
                    </a:lnTo>
                    <a:lnTo>
                      <a:pt x="2173" y="619"/>
                    </a:lnTo>
                    <a:lnTo>
                      <a:pt x="2143" y="576"/>
                    </a:lnTo>
                    <a:lnTo>
                      <a:pt x="2108" y="533"/>
                    </a:lnTo>
                    <a:lnTo>
                      <a:pt x="2074" y="490"/>
                    </a:lnTo>
                    <a:lnTo>
                      <a:pt x="2036" y="451"/>
                    </a:lnTo>
                    <a:lnTo>
                      <a:pt x="1998" y="411"/>
                    </a:lnTo>
                    <a:lnTo>
                      <a:pt x="1959" y="374"/>
                    </a:lnTo>
                    <a:lnTo>
                      <a:pt x="1918" y="338"/>
                    </a:lnTo>
                    <a:lnTo>
                      <a:pt x="1875" y="303"/>
                    </a:lnTo>
                    <a:lnTo>
                      <a:pt x="1832" y="271"/>
                    </a:lnTo>
                    <a:lnTo>
                      <a:pt x="1788" y="240"/>
                    </a:lnTo>
                    <a:lnTo>
                      <a:pt x="1741" y="211"/>
                    </a:lnTo>
                    <a:lnTo>
                      <a:pt x="1693" y="183"/>
                    </a:lnTo>
                    <a:lnTo>
                      <a:pt x="1645" y="158"/>
                    </a:lnTo>
                    <a:lnTo>
                      <a:pt x="1595" y="134"/>
                    </a:lnTo>
                    <a:lnTo>
                      <a:pt x="1546" y="111"/>
                    </a:lnTo>
                    <a:lnTo>
                      <a:pt x="1494" y="91"/>
                    </a:lnTo>
                    <a:lnTo>
                      <a:pt x="1441" y="72"/>
                    </a:lnTo>
                    <a:lnTo>
                      <a:pt x="1388" y="57"/>
                    </a:lnTo>
                    <a:lnTo>
                      <a:pt x="1333" y="41"/>
                    </a:lnTo>
                    <a:lnTo>
                      <a:pt x="1278" y="29"/>
                    </a:lnTo>
                    <a:lnTo>
                      <a:pt x="1223" y="19"/>
                    </a:lnTo>
                    <a:lnTo>
                      <a:pt x="1167" y="10"/>
                    </a:lnTo>
                    <a:lnTo>
                      <a:pt x="1108" y="5"/>
                    </a:lnTo>
                    <a:lnTo>
                      <a:pt x="1052" y="2"/>
                    </a:lnTo>
                    <a:lnTo>
                      <a:pt x="993" y="0"/>
                    </a:lnTo>
                    <a:lnTo>
                      <a:pt x="993" y="0"/>
                    </a:lnTo>
                    <a:lnTo>
                      <a:pt x="921" y="2"/>
                    </a:lnTo>
                    <a:lnTo>
                      <a:pt x="849" y="9"/>
                    </a:lnTo>
                    <a:lnTo>
                      <a:pt x="781" y="17"/>
                    </a:lnTo>
                    <a:lnTo>
                      <a:pt x="712" y="29"/>
                    </a:lnTo>
                    <a:lnTo>
                      <a:pt x="643" y="43"/>
                    </a:lnTo>
                    <a:lnTo>
                      <a:pt x="577" y="62"/>
                    </a:lnTo>
                    <a:lnTo>
                      <a:pt x="511" y="82"/>
                    </a:lnTo>
                    <a:lnTo>
                      <a:pt x="448" y="108"/>
                    </a:lnTo>
                    <a:lnTo>
                      <a:pt x="386" y="135"/>
                    </a:lnTo>
                    <a:lnTo>
                      <a:pt x="326" y="165"/>
                    </a:lnTo>
                    <a:lnTo>
                      <a:pt x="266" y="197"/>
                    </a:lnTo>
                    <a:lnTo>
                      <a:pt x="210" y="233"/>
                    </a:lnTo>
                    <a:lnTo>
                      <a:pt x="155" y="271"/>
                    </a:lnTo>
                    <a:lnTo>
                      <a:pt x="100" y="312"/>
                    </a:lnTo>
                    <a:lnTo>
                      <a:pt x="48" y="355"/>
                    </a:lnTo>
                    <a:lnTo>
                      <a:pt x="0" y="399"/>
                    </a:lnTo>
                    <a:lnTo>
                      <a:pt x="225" y="554"/>
                    </a:lnTo>
                    <a:lnTo>
                      <a:pt x="350" y="753"/>
                    </a:lnTo>
                    <a:lnTo>
                      <a:pt x="350" y="753"/>
                    </a:lnTo>
                    <a:lnTo>
                      <a:pt x="383" y="723"/>
                    </a:lnTo>
                    <a:lnTo>
                      <a:pt x="415" y="696"/>
                    </a:lnTo>
                    <a:lnTo>
                      <a:pt x="451" y="669"/>
                    </a:lnTo>
                    <a:lnTo>
                      <a:pt x="487" y="645"/>
                    </a:lnTo>
                    <a:lnTo>
                      <a:pt x="525" y="621"/>
                    </a:lnTo>
                    <a:lnTo>
                      <a:pt x="565" y="600"/>
                    </a:lnTo>
                    <a:lnTo>
                      <a:pt x="604" y="581"/>
                    </a:lnTo>
                    <a:lnTo>
                      <a:pt x="643" y="562"/>
                    </a:lnTo>
                    <a:lnTo>
                      <a:pt x="686" y="547"/>
                    </a:lnTo>
                    <a:lnTo>
                      <a:pt x="729" y="533"/>
                    </a:lnTo>
                    <a:lnTo>
                      <a:pt x="772" y="521"/>
                    </a:lnTo>
                    <a:lnTo>
                      <a:pt x="817" y="511"/>
                    </a:lnTo>
                    <a:lnTo>
                      <a:pt x="861" y="504"/>
                    </a:lnTo>
                    <a:lnTo>
                      <a:pt x="908" y="497"/>
                    </a:lnTo>
                    <a:lnTo>
                      <a:pt x="954" y="494"/>
                    </a:lnTo>
                    <a:lnTo>
                      <a:pt x="1000" y="494"/>
                    </a:lnTo>
                    <a:lnTo>
                      <a:pt x="1000" y="494"/>
                    </a:lnTo>
                    <a:lnTo>
                      <a:pt x="1038" y="494"/>
                    </a:lnTo>
                    <a:lnTo>
                      <a:pt x="1074" y="495"/>
                    </a:lnTo>
                    <a:lnTo>
                      <a:pt x="1110" y="499"/>
                    </a:lnTo>
                    <a:lnTo>
                      <a:pt x="1146" y="504"/>
                    </a:lnTo>
                    <a:lnTo>
                      <a:pt x="1182" y="511"/>
                    </a:lnTo>
                    <a:lnTo>
                      <a:pt x="1216" y="518"/>
                    </a:lnTo>
                    <a:lnTo>
                      <a:pt x="1251" y="526"/>
                    </a:lnTo>
                    <a:lnTo>
                      <a:pt x="1285" y="537"/>
                    </a:lnTo>
                    <a:lnTo>
                      <a:pt x="1318" y="547"/>
                    </a:lnTo>
                    <a:lnTo>
                      <a:pt x="1350" y="561"/>
                    </a:lnTo>
                    <a:lnTo>
                      <a:pt x="1383" y="574"/>
                    </a:lnTo>
                    <a:lnTo>
                      <a:pt x="1414" y="588"/>
                    </a:lnTo>
                    <a:lnTo>
                      <a:pt x="1444" y="603"/>
                    </a:lnTo>
                    <a:lnTo>
                      <a:pt x="1475" y="621"/>
                    </a:lnTo>
                    <a:lnTo>
                      <a:pt x="1504" y="639"/>
                    </a:lnTo>
                    <a:lnTo>
                      <a:pt x="1534" y="658"/>
                    </a:lnTo>
                    <a:lnTo>
                      <a:pt x="1561" y="677"/>
                    </a:lnTo>
                    <a:lnTo>
                      <a:pt x="1589" y="698"/>
                    </a:lnTo>
                    <a:lnTo>
                      <a:pt x="1616" y="720"/>
                    </a:lnTo>
                    <a:lnTo>
                      <a:pt x="1642" y="744"/>
                    </a:lnTo>
                    <a:lnTo>
                      <a:pt x="1666" y="766"/>
                    </a:lnTo>
                    <a:lnTo>
                      <a:pt x="1690" y="792"/>
                    </a:lnTo>
                    <a:lnTo>
                      <a:pt x="1714" y="818"/>
                    </a:lnTo>
                    <a:lnTo>
                      <a:pt x="1736" y="843"/>
                    </a:lnTo>
                    <a:lnTo>
                      <a:pt x="1757" y="871"/>
                    </a:lnTo>
                    <a:lnTo>
                      <a:pt x="1777" y="898"/>
                    </a:lnTo>
                    <a:lnTo>
                      <a:pt x="1796" y="927"/>
                    </a:lnTo>
                    <a:lnTo>
                      <a:pt x="1813" y="957"/>
                    </a:lnTo>
                    <a:lnTo>
                      <a:pt x="1830" y="986"/>
                    </a:lnTo>
                    <a:lnTo>
                      <a:pt x="1848" y="1017"/>
                    </a:lnTo>
                    <a:lnTo>
                      <a:pt x="1863" y="1049"/>
                    </a:lnTo>
                    <a:lnTo>
                      <a:pt x="1877" y="1080"/>
                    </a:lnTo>
                    <a:lnTo>
                      <a:pt x="2120" y="1075"/>
                    </a:lnTo>
                    <a:lnTo>
                      <a:pt x="2348" y="96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5642682" y="1142295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21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5 w 794"/>
                  <a:gd name="T15" fmla="*/ 287 h 794"/>
                  <a:gd name="T16" fmla="*/ 2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0 w 794"/>
                  <a:gd name="T33" fmla="*/ 767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6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3 w 794"/>
                  <a:gd name="T45" fmla="*/ 741 h 794"/>
                  <a:gd name="T46" fmla="*/ 657 w 794"/>
                  <a:gd name="T47" fmla="*/ 698 h 794"/>
                  <a:gd name="T48" fmla="*/ 708 w 794"/>
                  <a:gd name="T49" fmla="*/ 643 h 794"/>
                  <a:gd name="T50" fmla="*/ 749 w 794"/>
                  <a:gd name="T51" fmla="*/ 578 h 794"/>
                  <a:gd name="T52" fmla="*/ 779 w 794"/>
                  <a:gd name="T53" fmla="*/ 506 h 794"/>
                  <a:gd name="T54" fmla="*/ 792 w 794"/>
                  <a:gd name="T55" fmla="*/ 429 h 794"/>
                  <a:gd name="T56" fmla="*/ 794 w 794"/>
                  <a:gd name="T57" fmla="*/ 388 h 794"/>
                  <a:gd name="T58" fmla="*/ 792 w 794"/>
                  <a:gd name="T59" fmla="*/ 367 h 794"/>
                  <a:gd name="T60" fmla="*/ 784 w 794"/>
                  <a:gd name="T61" fmla="*/ 309 h 794"/>
                  <a:gd name="T62" fmla="*/ 760 w 794"/>
                  <a:gd name="T63" fmla="*/ 233 h 794"/>
                  <a:gd name="T64" fmla="*/ 722 w 794"/>
                  <a:gd name="T65" fmla="*/ 167 h 794"/>
                  <a:gd name="T66" fmla="*/ 671 w 794"/>
                  <a:gd name="T67" fmla="*/ 110 h 794"/>
                  <a:gd name="T68" fmla="*/ 612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21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7" y="251"/>
                    </a:lnTo>
                    <a:lnTo>
                      <a:pt x="15" y="287"/>
                    </a:lnTo>
                    <a:lnTo>
                      <a:pt x="5" y="326"/>
                    </a:lnTo>
                    <a:lnTo>
                      <a:pt x="2" y="365"/>
                    </a:lnTo>
                    <a:lnTo>
                      <a:pt x="0" y="386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3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1" y="593"/>
                    </a:lnTo>
                    <a:lnTo>
                      <a:pt x="72" y="626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0" y="767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5" y="792"/>
                    </a:lnTo>
                    <a:lnTo>
                      <a:pt x="38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5" y="784"/>
                    </a:lnTo>
                    <a:lnTo>
                      <a:pt x="523" y="773"/>
                    </a:lnTo>
                    <a:lnTo>
                      <a:pt x="559" y="760"/>
                    </a:lnTo>
                    <a:lnTo>
                      <a:pt x="593" y="741"/>
                    </a:lnTo>
                    <a:lnTo>
                      <a:pt x="626" y="720"/>
                    </a:lnTo>
                    <a:lnTo>
                      <a:pt x="657" y="698"/>
                    </a:lnTo>
                    <a:lnTo>
                      <a:pt x="684" y="671"/>
                    </a:lnTo>
                    <a:lnTo>
                      <a:pt x="708" y="643"/>
                    </a:lnTo>
                    <a:lnTo>
                      <a:pt x="731" y="611"/>
                    </a:lnTo>
                    <a:lnTo>
                      <a:pt x="749" y="578"/>
                    </a:lnTo>
                    <a:lnTo>
                      <a:pt x="767" y="544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2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2" y="367"/>
                    </a:lnTo>
                    <a:lnTo>
                      <a:pt x="791" y="347"/>
                    </a:lnTo>
                    <a:lnTo>
                      <a:pt x="784" y="309"/>
                    </a:lnTo>
                    <a:lnTo>
                      <a:pt x="773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2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2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6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5814132" y="1312158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8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90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3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0 w 578"/>
                  <a:gd name="T25" fmla="*/ 480 h 579"/>
                  <a:gd name="T26" fmla="*/ 110 w 578"/>
                  <a:gd name="T27" fmla="*/ 517 h 579"/>
                  <a:gd name="T28" fmla="*/ 156 w 578"/>
                  <a:gd name="T29" fmla="*/ 548 h 579"/>
                  <a:gd name="T30" fmla="*/ 209 w 578"/>
                  <a:gd name="T31" fmla="*/ 569 h 579"/>
                  <a:gd name="T32" fmla="*/ 266 w 578"/>
                  <a:gd name="T33" fmla="*/ 579 h 579"/>
                  <a:gd name="T34" fmla="*/ 295 w 578"/>
                  <a:gd name="T35" fmla="*/ 579 h 579"/>
                  <a:gd name="T36" fmla="*/ 353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7 w 578"/>
                  <a:gd name="T43" fmla="*/ 490 h 579"/>
                  <a:gd name="T44" fmla="*/ 533 w 578"/>
                  <a:gd name="T45" fmla="*/ 447 h 579"/>
                  <a:gd name="T46" fmla="*/ 557 w 578"/>
                  <a:gd name="T47" fmla="*/ 396 h 579"/>
                  <a:gd name="T48" fmla="*/ 575 w 578"/>
                  <a:gd name="T49" fmla="*/ 342 h 579"/>
                  <a:gd name="T50" fmla="*/ 578 w 578"/>
                  <a:gd name="T51" fmla="*/ 282 h 579"/>
                  <a:gd name="T52" fmla="*/ 576 w 578"/>
                  <a:gd name="T53" fmla="*/ 253 h 579"/>
                  <a:gd name="T54" fmla="*/ 564 w 578"/>
                  <a:gd name="T55" fmla="*/ 197 h 579"/>
                  <a:gd name="T56" fmla="*/ 540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3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8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9"/>
                    </a:lnTo>
                    <a:lnTo>
                      <a:pt x="122" y="53"/>
                    </a:lnTo>
                    <a:lnTo>
                      <a:pt x="99" y="70"/>
                    </a:lnTo>
                    <a:lnTo>
                      <a:pt x="79" y="90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0" y="210"/>
                    </a:lnTo>
                    <a:lnTo>
                      <a:pt x="3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0" y="480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8"/>
                    </a:lnTo>
                    <a:lnTo>
                      <a:pt x="182" y="558"/>
                    </a:lnTo>
                    <a:lnTo>
                      <a:pt x="209" y="569"/>
                    </a:lnTo>
                    <a:lnTo>
                      <a:pt x="237" y="574"/>
                    </a:lnTo>
                    <a:lnTo>
                      <a:pt x="266" y="579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3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7" y="490"/>
                    </a:lnTo>
                    <a:lnTo>
                      <a:pt x="516" y="469"/>
                    </a:lnTo>
                    <a:lnTo>
                      <a:pt x="533" y="447"/>
                    </a:lnTo>
                    <a:lnTo>
                      <a:pt x="547" y="421"/>
                    </a:lnTo>
                    <a:lnTo>
                      <a:pt x="557" y="396"/>
                    </a:lnTo>
                    <a:lnTo>
                      <a:pt x="568" y="370"/>
                    </a:lnTo>
                    <a:lnTo>
                      <a:pt x="575" y="342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6" y="253"/>
                    </a:lnTo>
                    <a:lnTo>
                      <a:pt x="571" y="226"/>
                    </a:lnTo>
                    <a:lnTo>
                      <a:pt x="564" y="197"/>
                    </a:lnTo>
                    <a:lnTo>
                      <a:pt x="552" y="171"/>
                    </a:lnTo>
                    <a:lnTo>
                      <a:pt x="540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3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1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>
                    <a:solidFill>
                      <a:srgbClr val="00B0F0"/>
                    </a:solidFill>
                    <a:latin typeface="EC Square Sans Cond Pro" panose="020B0506040000020004" pitchFamily="34" charset="0"/>
                  </a:rPr>
                  <a:t>2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443869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2558908" y="1049578"/>
            <a:ext cx="3731311" cy="3856368"/>
            <a:chOff x="2454167" y="740657"/>
            <a:chExt cx="4641851" cy="4797426"/>
          </a:xfrm>
        </p:grpSpPr>
        <p:grpSp>
          <p:nvGrpSpPr>
            <p:cNvPr id="45" name="Group 44"/>
            <p:cNvGrpSpPr/>
            <p:nvPr/>
          </p:nvGrpSpPr>
          <p:grpSpPr>
            <a:xfrm>
              <a:off x="4423482" y="2544058"/>
              <a:ext cx="2662238" cy="2994025"/>
              <a:chOff x="4423482" y="2544058"/>
              <a:chExt cx="2662238" cy="2994025"/>
            </a:xfrm>
            <a:solidFill>
              <a:schemeClr val="accent4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4423482" y="2544058"/>
                <a:ext cx="2662238" cy="2874963"/>
              </a:xfrm>
              <a:custGeom>
                <a:avLst/>
                <a:gdLst>
                  <a:gd name="T0" fmla="*/ 13 w 1677"/>
                  <a:gd name="T1" fmla="*/ 1535 h 1811"/>
                  <a:gd name="T2" fmla="*/ 0 w 1677"/>
                  <a:gd name="T3" fmla="*/ 1790 h 1811"/>
                  <a:gd name="T4" fmla="*/ 120 w 1677"/>
                  <a:gd name="T5" fmla="*/ 1805 h 1811"/>
                  <a:gd name="T6" fmla="*/ 241 w 1677"/>
                  <a:gd name="T7" fmla="*/ 1811 h 1811"/>
                  <a:gd name="T8" fmla="*/ 315 w 1677"/>
                  <a:gd name="T9" fmla="*/ 1809 h 1811"/>
                  <a:gd name="T10" fmla="*/ 459 w 1677"/>
                  <a:gd name="T11" fmla="*/ 1793 h 1811"/>
                  <a:gd name="T12" fmla="*/ 600 w 1677"/>
                  <a:gd name="T13" fmla="*/ 1766 h 1811"/>
                  <a:gd name="T14" fmla="*/ 735 w 1677"/>
                  <a:gd name="T15" fmla="*/ 1723 h 1811"/>
                  <a:gd name="T16" fmla="*/ 864 w 1677"/>
                  <a:gd name="T17" fmla="*/ 1670 h 1811"/>
                  <a:gd name="T18" fmla="*/ 986 w 1677"/>
                  <a:gd name="T19" fmla="*/ 1603 h 1811"/>
                  <a:gd name="T20" fmla="*/ 1101 w 1677"/>
                  <a:gd name="T21" fmla="*/ 1526 h 1811"/>
                  <a:gd name="T22" fmla="*/ 1207 w 1677"/>
                  <a:gd name="T23" fmla="*/ 1439 h 1811"/>
                  <a:gd name="T24" fmla="*/ 1303 w 1677"/>
                  <a:gd name="T25" fmla="*/ 1341 h 1811"/>
                  <a:gd name="T26" fmla="*/ 1392 w 1677"/>
                  <a:gd name="T27" fmla="*/ 1235 h 1811"/>
                  <a:gd name="T28" fmla="*/ 1469 w 1677"/>
                  <a:gd name="T29" fmla="*/ 1120 h 1811"/>
                  <a:gd name="T30" fmla="*/ 1535 w 1677"/>
                  <a:gd name="T31" fmla="*/ 998 h 1811"/>
                  <a:gd name="T32" fmla="*/ 1590 w 1677"/>
                  <a:gd name="T33" fmla="*/ 869 h 1811"/>
                  <a:gd name="T34" fmla="*/ 1632 w 1677"/>
                  <a:gd name="T35" fmla="*/ 734 h 1811"/>
                  <a:gd name="T36" fmla="*/ 1660 w 1677"/>
                  <a:gd name="T37" fmla="*/ 593 h 1811"/>
                  <a:gd name="T38" fmla="*/ 1675 w 1677"/>
                  <a:gd name="T39" fmla="*/ 449 h 1811"/>
                  <a:gd name="T40" fmla="*/ 1677 w 1677"/>
                  <a:gd name="T41" fmla="*/ 376 h 1811"/>
                  <a:gd name="T42" fmla="*/ 1674 w 1677"/>
                  <a:gd name="T43" fmla="*/ 278 h 1811"/>
                  <a:gd name="T44" fmla="*/ 1665 w 1677"/>
                  <a:gd name="T45" fmla="*/ 184 h 1811"/>
                  <a:gd name="T46" fmla="*/ 1648 w 1677"/>
                  <a:gd name="T47" fmla="*/ 91 h 1811"/>
                  <a:gd name="T48" fmla="*/ 1627 w 1677"/>
                  <a:gd name="T49" fmla="*/ 0 h 1811"/>
                  <a:gd name="T50" fmla="*/ 1157 w 1677"/>
                  <a:gd name="T51" fmla="*/ 117 h 1811"/>
                  <a:gd name="T52" fmla="*/ 1166 w 1677"/>
                  <a:gd name="T53" fmla="*/ 148 h 1811"/>
                  <a:gd name="T54" fmla="*/ 1180 w 1677"/>
                  <a:gd name="T55" fmla="*/ 211 h 1811"/>
                  <a:gd name="T56" fmla="*/ 1188 w 1677"/>
                  <a:gd name="T57" fmla="*/ 276 h 1811"/>
                  <a:gd name="T58" fmla="*/ 1193 w 1677"/>
                  <a:gd name="T59" fmla="*/ 343 h 1811"/>
                  <a:gd name="T60" fmla="*/ 1193 w 1677"/>
                  <a:gd name="T61" fmla="*/ 377 h 1811"/>
                  <a:gd name="T62" fmla="*/ 1190 w 1677"/>
                  <a:gd name="T63" fmla="*/ 473 h 1811"/>
                  <a:gd name="T64" fmla="*/ 1174 w 1677"/>
                  <a:gd name="T65" fmla="*/ 568 h 1811"/>
                  <a:gd name="T66" fmla="*/ 1152 w 1677"/>
                  <a:gd name="T67" fmla="*/ 659 h 1811"/>
                  <a:gd name="T68" fmla="*/ 1120 w 1677"/>
                  <a:gd name="T69" fmla="*/ 744 h 1811"/>
                  <a:gd name="T70" fmla="*/ 1080 w 1677"/>
                  <a:gd name="T71" fmla="*/ 828 h 1811"/>
                  <a:gd name="T72" fmla="*/ 1032 w 1677"/>
                  <a:gd name="T73" fmla="*/ 905 h 1811"/>
                  <a:gd name="T74" fmla="*/ 979 w 1677"/>
                  <a:gd name="T75" fmla="*/ 977 h 1811"/>
                  <a:gd name="T76" fmla="*/ 917 w 1677"/>
                  <a:gd name="T77" fmla="*/ 1046 h 1811"/>
                  <a:gd name="T78" fmla="*/ 850 w 1677"/>
                  <a:gd name="T79" fmla="*/ 1106 h 1811"/>
                  <a:gd name="T80" fmla="*/ 777 w 1677"/>
                  <a:gd name="T81" fmla="*/ 1161 h 1811"/>
                  <a:gd name="T82" fmla="*/ 699 w 1677"/>
                  <a:gd name="T83" fmla="*/ 1207 h 1811"/>
                  <a:gd name="T84" fmla="*/ 617 w 1677"/>
                  <a:gd name="T85" fmla="*/ 1248 h 1811"/>
                  <a:gd name="T86" fmla="*/ 530 w 1677"/>
                  <a:gd name="T87" fmla="*/ 1279 h 1811"/>
                  <a:gd name="T88" fmla="*/ 439 w 1677"/>
                  <a:gd name="T89" fmla="*/ 1303 h 1811"/>
                  <a:gd name="T90" fmla="*/ 346 w 1677"/>
                  <a:gd name="T91" fmla="*/ 1317 h 1811"/>
                  <a:gd name="T92" fmla="*/ 248 w 1677"/>
                  <a:gd name="T93" fmla="*/ 132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7" h="1811">
                    <a:moveTo>
                      <a:pt x="126" y="1319"/>
                    </a:moveTo>
                    <a:lnTo>
                      <a:pt x="13" y="1535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60" y="1799"/>
                    </a:lnTo>
                    <a:lnTo>
                      <a:pt x="120" y="1805"/>
                    </a:lnTo>
                    <a:lnTo>
                      <a:pt x="180" y="1809"/>
                    </a:lnTo>
                    <a:lnTo>
                      <a:pt x="241" y="1811"/>
                    </a:lnTo>
                    <a:lnTo>
                      <a:pt x="241" y="1811"/>
                    </a:lnTo>
                    <a:lnTo>
                      <a:pt x="315" y="1809"/>
                    </a:lnTo>
                    <a:lnTo>
                      <a:pt x="387" y="1804"/>
                    </a:lnTo>
                    <a:lnTo>
                      <a:pt x="459" y="1793"/>
                    </a:lnTo>
                    <a:lnTo>
                      <a:pt x="530" y="1781"/>
                    </a:lnTo>
                    <a:lnTo>
                      <a:pt x="600" y="1766"/>
                    </a:lnTo>
                    <a:lnTo>
                      <a:pt x="668" y="1745"/>
                    </a:lnTo>
                    <a:lnTo>
                      <a:pt x="735" y="1723"/>
                    </a:lnTo>
                    <a:lnTo>
                      <a:pt x="801" y="1697"/>
                    </a:lnTo>
                    <a:lnTo>
                      <a:pt x="864" y="1670"/>
                    </a:lnTo>
                    <a:lnTo>
                      <a:pt x="926" y="1637"/>
                    </a:lnTo>
                    <a:lnTo>
                      <a:pt x="986" y="1603"/>
                    </a:lnTo>
                    <a:lnTo>
                      <a:pt x="1044" y="1565"/>
                    </a:lnTo>
                    <a:lnTo>
                      <a:pt x="1101" y="1526"/>
                    </a:lnTo>
                    <a:lnTo>
                      <a:pt x="1154" y="1483"/>
                    </a:lnTo>
                    <a:lnTo>
                      <a:pt x="1207" y="1439"/>
                    </a:lnTo>
                    <a:lnTo>
                      <a:pt x="1257" y="1391"/>
                    </a:lnTo>
                    <a:lnTo>
                      <a:pt x="1303" y="1341"/>
                    </a:lnTo>
                    <a:lnTo>
                      <a:pt x="1349" y="1288"/>
                    </a:lnTo>
                    <a:lnTo>
                      <a:pt x="1392" y="1235"/>
                    </a:lnTo>
                    <a:lnTo>
                      <a:pt x="1432" y="1178"/>
                    </a:lnTo>
                    <a:lnTo>
                      <a:pt x="1469" y="1120"/>
                    </a:lnTo>
                    <a:lnTo>
                      <a:pt x="1504" y="1060"/>
                    </a:lnTo>
                    <a:lnTo>
                      <a:pt x="1535" y="998"/>
                    </a:lnTo>
                    <a:lnTo>
                      <a:pt x="1564" y="935"/>
                    </a:lnTo>
                    <a:lnTo>
                      <a:pt x="1590" y="869"/>
                    </a:lnTo>
                    <a:lnTo>
                      <a:pt x="1612" y="803"/>
                    </a:lnTo>
                    <a:lnTo>
                      <a:pt x="1632" y="734"/>
                    </a:lnTo>
                    <a:lnTo>
                      <a:pt x="1648" y="665"/>
                    </a:lnTo>
                    <a:lnTo>
                      <a:pt x="1660" y="593"/>
                    </a:lnTo>
                    <a:lnTo>
                      <a:pt x="1670" y="521"/>
                    </a:lnTo>
                    <a:lnTo>
                      <a:pt x="1675" y="449"/>
                    </a:lnTo>
                    <a:lnTo>
                      <a:pt x="1677" y="376"/>
                    </a:lnTo>
                    <a:lnTo>
                      <a:pt x="1677" y="376"/>
                    </a:lnTo>
                    <a:lnTo>
                      <a:pt x="1675" y="328"/>
                    </a:lnTo>
                    <a:lnTo>
                      <a:pt x="1674" y="278"/>
                    </a:lnTo>
                    <a:lnTo>
                      <a:pt x="1670" y="232"/>
                    </a:lnTo>
                    <a:lnTo>
                      <a:pt x="1665" y="184"/>
                    </a:lnTo>
                    <a:lnTo>
                      <a:pt x="1656" y="137"/>
                    </a:lnTo>
                    <a:lnTo>
                      <a:pt x="1648" y="91"/>
                    </a:lnTo>
                    <a:lnTo>
                      <a:pt x="1639" y="45"/>
                    </a:lnTo>
                    <a:lnTo>
                      <a:pt x="1627" y="0"/>
                    </a:lnTo>
                    <a:lnTo>
                      <a:pt x="1391" y="110"/>
                    </a:lnTo>
                    <a:lnTo>
                      <a:pt x="1157" y="117"/>
                    </a:lnTo>
                    <a:lnTo>
                      <a:pt x="1157" y="117"/>
                    </a:lnTo>
                    <a:lnTo>
                      <a:pt x="1166" y="148"/>
                    </a:lnTo>
                    <a:lnTo>
                      <a:pt x="1173" y="180"/>
                    </a:lnTo>
                    <a:lnTo>
                      <a:pt x="1180" y="211"/>
                    </a:lnTo>
                    <a:lnTo>
                      <a:pt x="1185" y="244"/>
                    </a:lnTo>
                    <a:lnTo>
                      <a:pt x="1188" y="276"/>
                    </a:lnTo>
                    <a:lnTo>
                      <a:pt x="1192" y="310"/>
                    </a:lnTo>
                    <a:lnTo>
                      <a:pt x="1193" y="343"/>
                    </a:lnTo>
                    <a:lnTo>
                      <a:pt x="1193" y="377"/>
                    </a:lnTo>
                    <a:lnTo>
                      <a:pt x="1193" y="377"/>
                    </a:lnTo>
                    <a:lnTo>
                      <a:pt x="1193" y="425"/>
                    </a:lnTo>
                    <a:lnTo>
                      <a:pt x="1190" y="473"/>
                    </a:lnTo>
                    <a:lnTo>
                      <a:pt x="1183" y="521"/>
                    </a:lnTo>
                    <a:lnTo>
                      <a:pt x="1174" y="568"/>
                    </a:lnTo>
                    <a:lnTo>
                      <a:pt x="1164" y="614"/>
                    </a:lnTo>
                    <a:lnTo>
                      <a:pt x="1152" y="659"/>
                    </a:lnTo>
                    <a:lnTo>
                      <a:pt x="1137" y="701"/>
                    </a:lnTo>
                    <a:lnTo>
                      <a:pt x="1120" y="744"/>
                    </a:lnTo>
                    <a:lnTo>
                      <a:pt x="1101" y="787"/>
                    </a:lnTo>
                    <a:lnTo>
                      <a:pt x="1080" y="828"/>
                    </a:lnTo>
                    <a:lnTo>
                      <a:pt x="1058" y="868"/>
                    </a:lnTo>
                    <a:lnTo>
                      <a:pt x="1032" y="905"/>
                    </a:lnTo>
                    <a:lnTo>
                      <a:pt x="1006" y="943"/>
                    </a:lnTo>
                    <a:lnTo>
                      <a:pt x="979" y="977"/>
                    </a:lnTo>
                    <a:lnTo>
                      <a:pt x="948" y="1012"/>
                    </a:lnTo>
                    <a:lnTo>
                      <a:pt x="917" y="1046"/>
                    </a:lnTo>
                    <a:lnTo>
                      <a:pt x="885" y="1077"/>
                    </a:lnTo>
                    <a:lnTo>
                      <a:pt x="850" y="1106"/>
                    </a:lnTo>
                    <a:lnTo>
                      <a:pt x="814" y="1133"/>
                    </a:lnTo>
                    <a:lnTo>
                      <a:pt x="777" y="1161"/>
                    </a:lnTo>
                    <a:lnTo>
                      <a:pt x="739" y="1185"/>
                    </a:lnTo>
                    <a:lnTo>
                      <a:pt x="699" y="1207"/>
                    </a:lnTo>
                    <a:lnTo>
                      <a:pt x="658" y="1229"/>
                    </a:lnTo>
                    <a:lnTo>
                      <a:pt x="617" y="1248"/>
                    </a:lnTo>
                    <a:lnTo>
                      <a:pt x="574" y="1265"/>
                    </a:lnTo>
                    <a:lnTo>
                      <a:pt x="530" y="1279"/>
                    </a:lnTo>
                    <a:lnTo>
                      <a:pt x="485" y="1293"/>
                    </a:lnTo>
                    <a:lnTo>
                      <a:pt x="439" y="1303"/>
                    </a:lnTo>
                    <a:lnTo>
                      <a:pt x="392" y="1312"/>
                    </a:lnTo>
                    <a:lnTo>
                      <a:pt x="346" y="1317"/>
                    </a:lnTo>
                    <a:lnTo>
                      <a:pt x="298" y="1320"/>
                    </a:lnTo>
                    <a:lnTo>
                      <a:pt x="248" y="1322"/>
                    </a:lnTo>
                    <a:lnTo>
                      <a:pt x="126" y="131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4702882" y="4277608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19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6 w 794"/>
                  <a:gd name="T15" fmla="*/ 287 h 794"/>
                  <a:gd name="T16" fmla="*/ 0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1 w 794"/>
                  <a:gd name="T33" fmla="*/ 765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7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4 w 794"/>
                  <a:gd name="T45" fmla="*/ 741 h 794"/>
                  <a:gd name="T46" fmla="*/ 657 w 794"/>
                  <a:gd name="T47" fmla="*/ 696 h 794"/>
                  <a:gd name="T48" fmla="*/ 709 w 794"/>
                  <a:gd name="T49" fmla="*/ 641 h 794"/>
                  <a:gd name="T50" fmla="*/ 750 w 794"/>
                  <a:gd name="T51" fmla="*/ 578 h 794"/>
                  <a:gd name="T52" fmla="*/ 779 w 794"/>
                  <a:gd name="T53" fmla="*/ 506 h 794"/>
                  <a:gd name="T54" fmla="*/ 793 w 794"/>
                  <a:gd name="T55" fmla="*/ 429 h 794"/>
                  <a:gd name="T56" fmla="*/ 794 w 794"/>
                  <a:gd name="T57" fmla="*/ 388 h 794"/>
                  <a:gd name="T58" fmla="*/ 793 w 794"/>
                  <a:gd name="T59" fmla="*/ 367 h 794"/>
                  <a:gd name="T60" fmla="*/ 784 w 794"/>
                  <a:gd name="T61" fmla="*/ 307 h 794"/>
                  <a:gd name="T62" fmla="*/ 760 w 794"/>
                  <a:gd name="T63" fmla="*/ 233 h 794"/>
                  <a:gd name="T64" fmla="*/ 721 w 794"/>
                  <a:gd name="T65" fmla="*/ 167 h 794"/>
                  <a:gd name="T66" fmla="*/ 671 w 794"/>
                  <a:gd name="T67" fmla="*/ 110 h 794"/>
                  <a:gd name="T68" fmla="*/ 613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19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8" y="251"/>
                    </a:lnTo>
                    <a:lnTo>
                      <a:pt x="16" y="287"/>
                    </a:lnTo>
                    <a:lnTo>
                      <a:pt x="5" y="326"/>
                    </a:lnTo>
                    <a:lnTo>
                      <a:pt x="0" y="365"/>
                    </a:lnTo>
                    <a:lnTo>
                      <a:pt x="0" y="384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4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2" y="593"/>
                    </a:lnTo>
                    <a:lnTo>
                      <a:pt x="72" y="626"/>
                    </a:lnTo>
                    <a:lnTo>
                      <a:pt x="96" y="655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1" y="765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6" y="792"/>
                    </a:lnTo>
                    <a:lnTo>
                      <a:pt x="386" y="794"/>
                    </a:lnTo>
                    <a:lnTo>
                      <a:pt x="407" y="794"/>
                    </a:lnTo>
                    <a:lnTo>
                      <a:pt x="407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6" y="784"/>
                    </a:lnTo>
                    <a:lnTo>
                      <a:pt x="523" y="773"/>
                    </a:lnTo>
                    <a:lnTo>
                      <a:pt x="559" y="758"/>
                    </a:lnTo>
                    <a:lnTo>
                      <a:pt x="594" y="741"/>
                    </a:lnTo>
                    <a:lnTo>
                      <a:pt x="626" y="720"/>
                    </a:lnTo>
                    <a:lnTo>
                      <a:pt x="657" y="696"/>
                    </a:lnTo>
                    <a:lnTo>
                      <a:pt x="685" y="671"/>
                    </a:lnTo>
                    <a:lnTo>
                      <a:pt x="709" y="641"/>
                    </a:lnTo>
                    <a:lnTo>
                      <a:pt x="731" y="611"/>
                    </a:lnTo>
                    <a:lnTo>
                      <a:pt x="750" y="578"/>
                    </a:lnTo>
                    <a:lnTo>
                      <a:pt x="767" y="542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3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3" y="367"/>
                    </a:lnTo>
                    <a:lnTo>
                      <a:pt x="791" y="347"/>
                    </a:lnTo>
                    <a:lnTo>
                      <a:pt x="784" y="307"/>
                    </a:lnTo>
                    <a:lnTo>
                      <a:pt x="774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1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3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4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0" b="1">
                  <a:solidFill>
                    <a:srgbClr val="FFD624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4874332" y="4447470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6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89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4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1 w 578"/>
                  <a:gd name="T25" fmla="*/ 478 h 579"/>
                  <a:gd name="T26" fmla="*/ 110 w 578"/>
                  <a:gd name="T27" fmla="*/ 517 h 579"/>
                  <a:gd name="T28" fmla="*/ 156 w 578"/>
                  <a:gd name="T29" fmla="*/ 546 h 579"/>
                  <a:gd name="T30" fmla="*/ 210 w 578"/>
                  <a:gd name="T31" fmla="*/ 567 h 579"/>
                  <a:gd name="T32" fmla="*/ 266 w 578"/>
                  <a:gd name="T33" fmla="*/ 577 h 579"/>
                  <a:gd name="T34" fmla="*/ 295 w 578"/>
                  <a:gd name="T35" fmla="*/ 579 h 579"/>
                  <a:gd name="T36" fmla="*/ 354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8 w 578"/>
                  <a:gd name="T43" fmla="*/ 490 h 579"/>
                  <a:gd name="T44" fmla="*/ 532 w 578"/>
                  <a:gd name="T45" fmla="*/ 445 h 579"/>
                  <a:gd name="T46" fmla="*/ 558 w 578"/>
                  <a:gd name="T47" fmla="*/ 396 h 579"/>
                  <a:gd name="T48" fmla="*/ 575 w 578"/>
                  <a:gd name="T49" fmla="*/ 341 h 579"/>
                  <a:gd name="T50" fmla="*/ 578 w 578"/>
                  <a:gd name="T51" fmla="*/ 282 h 579"/>
                  <a:gd name="T52" fmla="*/ 577 w 578"/>
                  <a:gd name="T53" fmla="*/ 253 h 579"/>
                  <a:gd name="T54" fmla="*/ 563 w 578"/>
                  <a:gd name="T55" fmla="*/ 197 h 579"/>
                  <a:gd name="T56" fmla="*/ 541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1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6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7"/>
                    </a:lnTo>
                    <a:lnTo>
                      <a:pt x="122" y="53"/>
                    </a:lnTo>
                    <a:lnTo>
                      <a:pt x="100" y="70"/>
                    </a:lnTo>
                    <a:lnTo>
                      <a:pt x="79" y="89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1" y="210"/>
                    </a:lnTo>
                    <a:lnTo>
                      <a:pt x="4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1" y="478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6"/>
                    </a:lnTo>
                    <a:lnTo>
                      <a:pt x="182" y="558"/>
                    </a:lnTo>
                    <a:lnTo>
                      <a:pt x="210" y="567"/>
                    </a:lnTo>
                    <a:lnTo>
                      <a:pt x="237" y="574"/>
                    </a:lnTo>
                    <a:lnTo>
                      <a:pt x="266" y="577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4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8" y="490"/>
                    </a:lnTo>
                    <a:lnTo>
                      <a:pt x="517" y="469"/>
                    </a:lnTo>
                    <a:lnTo>
                      <a:pt x="532" y="445"/>
                    </a:lnTo>
                    <a:lnTo>
                      <a:pt x="547" y="421"/>
                    </a:lnTo>
                    <a:lnTo>
                      <a:pt x="558" y="396"/>
                    </a:lnTo>
                    <a:lnTo>
                      <a:pt x="568" y="370"/>
                    </a:lnTo>
                    <a:lnTo>
                      <a:pt x="575" y="341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7" y="253"/>
                    </a:lnTo>
                    <a:lnTo>
                      <a:pt x="571" y="224"/>
                    </a:lnTo>
                    <a:lnTo>
                      <a:pt x="563" y="197"/>
                    </a:lnTo>
                    <a:lnTo>
                      <a:pt x="553" y="171"/>
                    </a:lnTo>
                    <a:lnTo>
                      <a:pt x="541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1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>
                    <a:solidFill>
                      <a:srgbClr val="00B0F0"/>
                    </a:solidFill>
                    <a:latin typeface="EC Square Sans Cond Pro" panose="020B0506040000020004" pitchFamily="34" charset="0"/>
                  </a:rPr>
                  <a:t>3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454167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50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485619"/>
            <a:ext cx="2088232" cy="325405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1"/>
          </p:nvPr>
        </p:nvSpPr>
        <p:spPr>
          <a:xfrm>
            <a:off x="179512" y="1805643"/>
            <a:ext cx="2089150" cy="2627313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6660232" y="1355241"/>
            <a:ext cx="2088232" cy="325405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6660232" y="1675266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6660232" y="3272198"/>
            <a:ext cx="2088232" cy="325405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44"/>
          <p:cNvSpPr>
            <a:spLocks noGrp="1"/>
          </p:cNvSpPr>
          <p:nvPr>
            <p:ph type="body" sz="quarter" idx="15"/>
          </p:nvPr>
        </p:nvSpPr>
        <p:spPr>
          <a:xfrm>
            <a:off x="6660232" y="3592223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3484488" y="2427290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ircle 4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5790" y="968539"/>
            <a:ext cx="1747512" cy="2009375"/>
            <a:chOff x="3484563" y="368300"/>
            <a:chExt cx="2627313" cy="3021013"/>
          </a:xfrm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484563" y="803275"/>
              <a:ext cx="2627313" cy="2586038"/>
            </a:xfrm>
            <a:custGeom>
              <a:avLst/>
              <a:gdLst>
                <a:gd name="T0" fmla="*/ 582 w 1655"/>
                <a:gd name="T1" fmla="*/ 1621 h 1629"/>
                <a:gd name="T2" fmla="*/ 592 w 1655"/>
                <a:gd name="T3" fmla="*/ 1517 h 1629"/>
                <a:gd name="T4" fmla="*/ 610 w 1655"/>
                <a:gd name="T5" fmla="*/ 1417 h 1629"/>
                <a:gd name="T6" fmla="*/ 638 w 1655"/>
                <a:gd name="T7" fmla="*/ 1321 h 1629"/>
                <a:gd name="T8" fmla="*/ 675 w 1655"/>
                <a:gd name="T9" fmla="*/ 1229 h 1629"/>
                <a:gd name="T10" fmla="*/ 719 w 1655"/>
                <a:gd name="T11" fmla="*/ 1139 h 1629"/>
                <a:gd name="T12" fmla="*/ 771 w 1655"/>
                <a:gd name="T13" fmla="*/ 1057 h 1629"/>
                <a:gd name="T14" fmla="*/ 829 w 1655"/>
                <a:gd name="T15" fmla="*/ 977 h 1629"/>
                <a:gd name="T16" fmla="*/ 895 w 1655"/>
                <a:gd name="T17" fmla="*/ 905 h 1629"/>
                <a:gd name="T18" fmla="*/ 965 w 1655"/>
                <a:gd name="T19" fmla="*/ 837 h 1629"/>
                <a:gd name="T20" fmla="*/ 1043 w 1655"/>
                <a:gd name="T21" fmla="*/ 777 h 1629"/>
                <a:gd name="T22" fmla="*/ 1125 w 1655"/>
                <a:gd name="T23" fmla="*/ 723 h 1629"/>
                <a:gd name="T24" fmla="*/ 1211 w 1655"/>
                <a:gd name="T25" fmla="*/ 678 h 1629"/>
                <a:gd name="T26" fmla="*/ 1303 w 1655"/>
                <a:gd name="T27" fmla="*/ 640 h 1629"/>
                <a:gd name="T28" fmla="*/ 1399 w 1655"/>
                <a:gd name="T29" fmla="*/ 610 h 1629"/>
                <a:gd name="T30" fmla="*/ 1497 w 1655"/>
                <a:gd name="T31" fmla="*/ 588 h 1629"/>
                <a:gd name="T32" fmla="*/ 1599 w 1655"/>
                <a:gd name="T33" fmla="*/ 576 h 1629"/>
                <a:gd name="T34" fmla="*/ 1583 w 1655"/>
                <a:gd name="T35" fmla="*/ 0 h 1629"/>
                <a:gd name="T36" fmla="*/ 1503 w 1655"/>
                <a:gd name="T37" fmla="*/ 6 h 1629"/>
                <a:gd name="T38" fmla="*/ 1345 w 1655"/>
                <a:gd name="T39" fmla="*/ 30 h 1629"/>
                <a:gd name="T40" fmla="*/ 1191 w 1655"/>
                <a:gd name="T41" fmla="*/ 68 h 1629"/>
                <a:gd name="T42" fmla="*/ 1043 w 1655"/>
                <a:gd name="T43" fmla="*/ 120 h 1629"/>
                <a:gd name="T44" fmla="*/ 903 w 1655"/>
                <a:gd name="T45" fmla="*/ 186 h 1629"/>
                <a:gd name="T46" fmla="*/ 771 w 1655"/>
                <a:gd name="T47" fmla="*/ 264 h 1629"/>
                <a:gd name="T48" fmla="*/ 644 w 1655"/>
                <a:gd name="T49" fmla="*/ 352 h 1629"/>
                <a:gd name="T50" fmla="*/ 528 w 1655"/>
                <a:gd name="T51" fmla="*/ 452 h 1629"/>
                <a:gd name="T52" fmla="*/ 422 w 1655"/>
                <a:gd name="T53" fmla="*/ 560 h 1629"/>
                <a:gd name="T54" fmla="*/ 324 w 1655"/>
                <a:gd name="T55" fmla="*/ 680 h 1629"/>
                <a:gd name="T56" fmla="*/ 240 w 1655"/>
                <a:gd name="T57" fmla="*/ 807 h 1629"/>
                <a:gd name="T58" fmla="*/ 166 w 1655"/>
                <a:gd name="T59" fmla="*/ 941 h 1629"/>
                <a:gd name="T60" fmla="*/ 104 w 1655"/>
                <a:gd name="T61" fmla="*/ 1085 h 1629"/>
                <a:gd name="T62" fmla="*/ 58 w 1655"/>
                <a:gd name="T63" fmla="*/ 1233 h 1629"/>
                <a:gd name="T64" fmla="*/ 24 w 1655"/>
                <a:gd name="T65" fmla="*/ 1389 h 1629"/>
                <a:gd name="T66" fmla="*/ 4 w 1655"/>
                <a:gd name="T67" fmla="*/ 1549 h 1629"/>
                <a:gd name="T68" fmla="*/ 310 w 1655"/>
                <a:gd name="T69" fmla="*/ 15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1629">
                  <a:moveTo>
                    <a:pt x="582" y="1621"/>
                  </a:moveTo>
                  <a:lnTo>
                    <a:pt x="582" y="1621"/>
                  </a:lnTo>
                  <a:lnTo>
                    <a:pt x="586" y="1569"/>
                  </a:lnTo>
                  <a:lnTo>
                    <a:pt x="592" y="1517"/>
                  </a:lnTo>
                  <a:lnTo>
                    <a:pt x="600" y="1467"/>
                  </a:lnTo>
                  <a:lnTo>
                    <a:pt x="610" y="1417"/>
                  </a:lnTo>
                  <a:lnTo>
                    <a:pt x="624" y="1369"/>
                  </a:lnTo>
                  <a:lnTo>
                    <a:pt x="638" y="1321"/>
                  </a:lnTo>
                  <a:lnTo>
                    <a:pt x="656" y="1275"/>
                  </a:lnTo>
                  <a:lnTo>
                    <a:pt x="675" y="1229"/>
                  </a:lnTo>
                  <a:lnTo>
                    <a:pt x="697" y="1183"/>
                  </a:lnTo>
                  <a:lnTo>
                    <a:pt x="719" y="1139"/>
                  </a:lnTo>
                  <a:lnTo>
                    <a:pt x="745" y="1097"/>
                  </a:lnTo>
                  <a:lnTo>
                    <a:pt x="771" y="1057"/>
                  </a:lnTo>
                  <a:lnTo>
                    <a:pt x="799" y="1017"/>
                  </a:lnTo>
                  <a:lnTo>
                    <a:pt x="829" y="977"/>
                  </a:lnTo>
                  <a:lnTo>
                    <a:pt x="861" y="941"/>
                  </a:lnTo>
                  <a:lnTo>
                    <a:pt x="895" y="905"/>
                  </a:lnTo>
                  <a:lnTo>
                    <a:pt x="929" y="871"/>
                  </a:lnTo>
                  <a:lnTo>
                    <a:pt x="965" y="837"/>
                  </a:lnTo>
                  <a:lnTo>
                    <a:pt x="1003" y="807"/>
                  </a:lnTo>
                  <a:lnTo>
                    <a:pt x="1043" y="777"/>
                  </a:lnTo>
                  <a:lnTo>
                    <a:pt x="1083" y="749"/>
                  </a:lnTo>
                  <a:lnTo>
                    <a:pt x="1125" y="723"/>
                  </a:lnTo>
                  <a:lnTo>
                    <a:pt x="1167" y="699"/>
                  </a:lnTo>
                  <a:lnTo>
                    <a:pt x="1211" y="678"/>
                  </a:lnTo>
                  <a:lnTo>
                    <a:pt x="1257" y="658"/>
                  </a:lnTo>
                  <a:lnTo>
                    <a:pt x="1303" y="640"/>
                  </a:lnTo>
                  <a:lnTo>
                    <a:pt x="1351" y="624"/>
                  </a:lnTo>
                  <a:lnTo>
                    <a:pt x="1399" y="610"/>
                  </a:lnTo>
                  <a:lnTo>
                    <a:pt x="1447" y="598"/>
                  </a:lnTo>
                  <a:lnTo>
                    <a:pt x="1497" y="588"/>
                  </a:lnTo>
                  <a:lnTo>
                    <a:pt x="1549" y="580"/>
                  </a:lnTo>
                  <a:lnTo>
                    <a:pt x="1599" y="576"/>
                  </a:lnTo>
                  <a:lnTo>
                    <a:pt x="1655" y="308"/>
                  </a:lnTo>
                  <a:lnTo>
                    <a:pt x="1583" y="0"/>
                  </a:lnTo>
                  <a:lnTo>
                    <a:pt x="1583" y="0"/>
                  </a:lnTo>
                  <a:lnTo>
                    <a:pt x="1503" y="6"/>
                  </a:lnTo>
                  <a:lnTo>
                    <a:pt x="1423" y="16"/>
                  </a:lnTo>
                  <a:lnTo>
                    <a:pt x="1345" y="30"/>
                  </a:lnTo>
                  <a:lnTo>
                    <a:pt x="1267" y="48"/>
                  </a:lnTo>
                  <a:lnTo>
                    <a:pt x="1191" y="68"/>
                  </a:lnTo>
                  <a:lnTo>
                    <a:pt x="1117" y="94"/>
                  </a:lnTo>
                  <a:lnTo>
                    <a:pt x="1043" y="120"/>
                  </a:lnTo>
                  <a:lnTo>
                    <a:pt x="973" y="152"/>
                  </a:lnTo>
                  <a:lnTo>
                    <a:pt x="903" y="186"/>
                  </a:lnTo>
                  <a:lnTo>
                    <a:pt x="835" y="222"/>
                  </a:lnTo>
                  <a:lnTo>
                    <a:pt x="771" y="264"/>
                  </a:lnTo>
                  <a:lnTo>
                    <a:pt x="707" y="306"/>
                  </a:lnTo>
                  <a:lnTo>
                    <a:pt x="644" y="352"/>
                  </a:lnTo>
                  <a:lnTo>
                    <a:pt x="584" y="400"/>
                  </a:lnTo>
                  <a:lnTo>
                    <a:pt x="528" y="452"/>
                  </a:lnTo>
                  <a:lnTo>
                    <a:pt x="474" y="504"/>
                  </a:lnTo>
                  <a:lnTo>
                    <a:pt x="422" y="560"/>
                  </a:lnTo>
                  <a:lnTo>
                    <a:pt x="372" y="620"/>
                  </a:lnTo>
                  <a:lnTo>
                    <a:pt x="324" y="680"/>
                  </a:lnTo>
                  <a:lnTo>
                    <a:pt x="280" y="741"/>
                  </a:lnTo>
                  <a:lnTo>
                    <a:pt x="240" y="807"/>
                  </a:lnTo>
                  <a:lnTo>
                    <a:pt x="202" y="873"/>
                  </a:lnTo>
                  <a:lnTo>
                    <a:pt x="166" y="941"/>
                  </a:lnTo>
                  <a:lnTo>
                    <a:pt x="134" y="1013"/>
                  </a:lnTo>
                  <a:lnTo>
                    <a:pt x="104" y="1085"/>
                  </a:lnTo>
                  <a:lnTo>
                    <a:pt x="80" y="1159"/>
                  </a:lnTo>
                  <a:lnTo>
                    <a:pt x="58" y="1233"/>
                  </a:lnTo>
                  <a:lnTo>
                    <a:pt x="38" y="1311"/>
                  </a:lnTo>
                  <a:lnTo>
                    <a:pt x="24" y="1389"/>
                  </a:lnTo>
                  <a:lnTo>
                    <a:pt x="12" y="1467"/>
                  </a:lnTo>
                  <a:lnTo>
                    <a:pt x="4" y="1549"/>
                  </a:lnTo>
                  <a:lnTo>
                    <a:pt x="0" y="1629"/>
                  </a:lnTo>
                  <a:lnTo>
                    <a:pt x="310" y="1565"/>
                  </a:lnTo>
                  <a:lnTo>
                    <a:pt x="582" y="16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927601" y="368300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20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2 w 622"/>
                <a:gd name="T37" fmla="*/ 614 h 622"/>
                <a:gd name="T38" fmla="*/ 440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2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8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8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20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8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0" y="606"/>
                  </a:lnTo>
                  <a:lnTo>
                    <a:pt x="440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6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2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6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5060951" y="501650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8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8 w 454"/>
                <a:gd name="T27" fmla="*/ 404 h 454"/>
                <a:gd name="T28" fmla="*/ 124 w 454"/>
                <a:gd name="T29" fmla="*/ 428 h 454"/>
                <a:gd name="T30" fmla="*/ 166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2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6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8" y="404"/>
                  </a:lnTo>
                  <a:lnTo>
                    <a:pt x="106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6" y="444"/>
                  </a:lnTo>
                  <a:lnTo>
                    <a:pt x="188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2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4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4"/>
                  </a:lnTo>
                  <a:lnTo>
                    <a:pt x="312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  <a:latin typeface="EC Square Sans Cond Pro" panose="020B0506040000020004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14548" y="1255743"/>
            <a:ext cx="2003039" cy="1734841"/>
            <a:chOff x="6203951" y="800100"/>
            <a:chExt cx="3011487" cy="2608263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228013" y="2176463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20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2 w 622"/>
                <a:gd name="T37" fmla="*/ 614 h 622"/>
                <a:gd name="T38" fmla="*/ 440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8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20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0" y="606"/>
                  </a:lnTo>
                  <a:lnTo>
                    <a:pt x="440" y="594"/>
                  </a:lnTo>
                  <a:lnTo>
                    <a:pt x="466" y="582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203951" y="800100"/>
              <a:ext cx="2595563" cy="2608263"/>
            </a:xfrm>
            <a:custGeom>
              <a:avLst/>
              <a:gdLst>
                <a:gd name="T0" fmla="*/ 1635 w 1635"/>
                <a:gd name="T1" fmla="*/ 1573 h 1643"/>
                <a:gd name="T2" fmla="*/ 1617 w 1635"/>
                <a:gd name="T3" fmla="*/ 1413 h 1643"/>
                <a:gd name="T4" fmla="*/ 1585 w 1635"/>
                <a:gd name="T5" fmla="*/ 1259 h 1643"/>
                <a:gd name="T6" fmla="*/ 1539 w 1635"/>
                <a:gd name="T7" fmla="*/ 1109 h 1643"/>
                <a:gd name="T8" fmla="*/ 1481 w 1635"/>
                <a:gd name="T9" fmla="*/ 965 h 1643"/>
                <a:gd name="T10" fmla="*/ 1409 w 1635"/>
                <a:gd name="T11" fmla="*/ 829 h 1643"/>
                <a:gd name="T12" fmla="*/ 1325 w 1635"/>
                <a:gd name="T13" fmla="*/ 701 h 1643"/>
                <a:gd name="T14" fmla="*/ 1231 w 1635"/>
                <a:gd name="T15" fmla="*/ 580 h 1643"/>
                <a:gd name="T16" fmla="*/ 1127 w 1635"/>
                <a:gd name="T17" fmla="*/ 470 h 1643"/>
                <a:gd name="T18" fmla="*/ 1013 w 1635"/>
                <a:gd name="T19" fmla="*/ 370 h 1643"/>
                <a:gd name="T20" fmla="*/ 888 w 1635"/>
                <a:gd name="T21" fmla="*/ 278 h 1643"/>
                <a:gd name="T22" fmla="*/ 756 w 1635"/>
                <a:gd name="T23" fmla="*/ 200 h 1643"/>
                <a:gd name="T24" fmla="*/ 616 w 1635"/>
                <a:gd name="T25" fmla="*/ 132 h 1643"/>
                <a:gd name="T26" fmla="*/ 472 w 1635"/>
                <a:gd name="T27" fmla="*/ 78 h 1643"/>
                <a:gd name="T28" fmla="*/ 320 w 1635"/>
                <a:gd name="T29" fmla="*/ 38 h 1643"/>
                <a:gd name="T30" fmla="*/ 162 w 1635"/>
                <a:gd name="T31" fmla="*/ 12 h 1643"/>
                <a:gd name="T32" fmla="*/ 0 w 1635"/>
                <a:gd name="T33" fmla="*/ 0 h 1643"/>
                <a:gd name="T34" fmla="*/ 10 w 1635"/>
                <a:gd name="T35" fmla="*/ 574 h 1643"/>
                <a:gd name="T36" fmla="*/ 64 w 1635"/>
                <a:gd name="T37" fmla="*/ 578 h 1643"/>
                <a:gd name="T38" fmla="*/ 166 w 1635"/>
                <a:gd name="T39" fmla="*/ 592 h 1643"/>
                <a:gd name="T40" fmla="*/ 266 w 1635"/>
                <a:gd name="T41" fmla="*/ 614 h 1643"/>
                <a:gd name="T42" fmla="*/ 362 w 1635"/>
                <a:gd name="T43" fmla="*/ 646 h 1643"/>
                <a:gd name="T44" fmla="*/ 452 w 1635"/>
                <a:gd name="T45" fmla="*/ 684 h 1643"/>
                <a:gd name="T46" fmla="*/ 540 w 1635"/>
                <a:gd name="T47" fmla="*/ 731 h 1643"/>
                <a:gd name="T48" fmla="*/ 622 w 1635"/>
                <a:gd name="T49" fmla="*/ 785 h 1643"/>
                <a:gd name="T50" fmla="*/ 700 w 1635"/>
                <a:gd name="T51" fmla="*/ 847 h 1643"/>
                <a:gd name="T52" fmla="*/ 770 w 1635"/>
                <a:gd name="T53" fmla="*/ 915 h 1643"/>
                <a:gd name="T54" fmla="*/ 834 w 1635"/>
                <a:gd name="T55" fmla="*/ 991 h 1643"/>
                <a:gd name="T56" fmla="*/ 892 w 1635"/>
                <a:gd name="T57" fmla="*/ 1071 h 1643"/>
                <a:gd name="T58" fmla="*/ 945 w 1635"/>
                <a:gd name="T59" fmla="*/ 1155 h 1643"/>
                <a:gd name="T60" fmla="*/ 987 w 1635"/>
                <a:gd name="T61" fmla="*/ 1245 h 1643"/>
                <a:gd name="T62" fmla="*/ 1023 w 1635"/>
                <a:gd name="T63" fmla="*/ 1339 h 1643"/>
                <a:gd name="T64" fmla="*/ 1049 w 1635"/>
                <a:gd name="T65" fmla="*/ 1437 h 1643"/>
                <a:gd name="T66" fmla="*/ 1067 w 1635"/>
                <a:gd name="T67" fmla="*/ 1539 h 1643"/>
                <a:gd name="T68" fmla="*/ 1333 w 1635"/>
                <a:gd name="T69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5" h="1643">
                  <a:moveTo>
                    <a:pt x="1635" y="1573"/>
                  </a:moveTo>
                  <a:lnTo>
                    <a:pt x="1635" y="1573"/>
                  </a:lnTo>
                  <a:lnTo>
                    <a:pt x="1627" y="1493"/>
                  </a:lnTo>
                  <a:lnTo>
                    <a:pt x="1617" y="1413"/>
                  </a:lnTo>
                  <a:lnTo>
                    <a:pt x="1603" y="1335"/>
                  </a:lnTo>
                  <a:lnTo>
                    <a:pt x="1585" y="1259"/>
                  </a:lnTo>
                  <a:lnTo>
                    <a:pt x="1565" y="1183"/>
                  </a:lnTo>
                  <a:lnTo>
                    <a:pt x="1539" y="1109"/>
                  </a:lnTo>
                  <a:lnTo>
                    <a:pt x="1511" y="1035"/>
                  </a:lnTo>
                  <a:lnTo>
                    <a:pt x="1481" y="965"/>
                  </a:lnTo>
                  <a:lnTo>
                    <a:pt x="1447" y="895"/>
                  </a:lnTo>
                  <a:lnTo>
                    <a:pt x="1409" y="829"/>
                  </a:lnTo>
                  <a:lnTo>
                    <a:pt x="1369" y="763"/>
                  </a:lnTo>
                  <a:lnTo>
                    <a:pt x="1325" y="701"/>
                  </a:lnTo>
                  <a:lnTo>
                    <a:pt x="1279" y="640"/>
                  </a:lnTo>
                  <a:lnTo>
                    <a:pt x="1231" y="580"/>
                  </a:lnTo>
                  <a:lnTo>
                    <a:pt x="1181" y="524"/>
                  </a:lnTo>
                  <a:lnTo>
                    <a:pt x="1127" y="470"/>
                  </a:lnTo>
                  <a:lnTo>
                    <a:pt x="1071" y="418"/>
                  </a:lnTo>
                  <a:lnTo>
                    <a:pt x="1013" y="370"/>
                  </a:lnTo>
                  <a:lnTo>
                    <a:pt x="951" y="322"/>
                  </a:lnTo>
                  <a:lnTo>
                    <a:pt x="888" y="278"/>
                  </a:lnTo>
                  <a:lnTo>
                    <a:pt x="822" y="238"/>
                  </a:lnTo>
                  <a:lnTo>
                    <a:pt x="756" y="200"/>
                  </a:lnTo>
                  <a:lnTo>
                    <a:pt x="688" y="164"/>
                  </a:lnTo>
                  <a:lnTo>
                    <a:pt x="616" y="132"/>
                  </a:lnTo>
                  <a:lnTo>
                    <a:pt x="544" y="104"/>
                  </a:lnTo>
                  <a:lnTo>
                    <a:pt x="472" y="78"/>
                  </a:lnTo>
                  <a:lnTo>
                    <a:pt x="396" y="56"/>
                  </a:lnTo>
                  <a:lnTo>
                    <a:pt x="320" y="38"/>
                  </a:lnTo>
                  <a:lnTo>
                    <a:pt x="242" y="22"/>
                  </a:lnTo>
                  <a:lnTo>
                    <a:pt x="162" y="12"/>
                  </a:lnTo>
                  <a:lnTo>
                    <a:pt x="82" y="4"/>
                  </a:lnTo>
                  <a:lnTo>
                    <a:pt x="0" y="0"/>
                  </a:lnTo>
                  <a:lnTo>
                    <a:pt x="66" y="310"/>
                  </a:lnTo>
                  <a:lnTo>
                    <a:pt x="10" y="574"/>
                  </a:lnTo>
                  <a:lnTo>
                    <a:pt x="10" y="574"/>
                  </a:lnTo>
                  <a:lnTo>
                    <a:pt x="64" y="578"/>
                  </a:lnTo>
                  <a:lnTo>
                    <a:pt x="114" y="584"/>
                  </a:lnTo>
                  <a:lnTo>
                    <a:pt x="166" y="592"/>
                  </a:lnTo>
                  <a:lnTo>
                    <a:pt x="216" y="602"/>
                  </a:lnTo>
                  <a:lnTo>
                    <a:pt x="266" y="614"/>
                  </a:lnTo>
                  <a:lnTo>
                    <a:pt x="314" y="628"/>
                  </a:lnTo>
                  <a:lnTo>
                    <a:pt x="362" y="646"/>
                  </a:lnTo>
                  <a:lnTo>
                    <a:pt x="408" y="664"/>
                  </a:lnTo>
                  <a:lnTo>
                    <a:pt x="452" y="684"/>
                  </a:lnTo>
                  <a:lnTo>
                    <a:pt x="498" y="707"/>
                  </a:lnTo>
                  <a:lnTo>
                    <a:pt x="540" y="731"/>
                  </a:lnTo>
                  <a:lnTo>
                    <a:pt x="582" y="757"/>
                  </a:lnTo>
                  <a:lnTo>
                    <a:pt x="622" y="785"/>
                  </a:lnTo>
                  <a:lnTo>
                    <a:pt x="662" y="815"/>
                  </a:lnTo>
                  <a:lnTo>
                    <a:pt x="700" y="847"/>
                  </a:lnTo>
                  <a:lnTo>
                    <a:pt x="736" y="881"/>
                  </a:lnTo>
                  <a:lnTo>
                    <a:pt x="770" y="915"/>
                  </a:lnTo>
                  <a:lnTo>
                    <a:pt x="804" y="953"/>
                  </a:lnTo>
                  <a:lnTo>
                    <a:pt x="834" y="991"/>
                  </a:lnTo>
                  <a:lnTo>
                    <a:pt x="864" y="1029"/>
                  </a:lnTo>
                  <a:lnTo>
                    <a:pt x="892" y="1071"/>
                  </a:lnTo>
                  <a:lnTo>
                    <a:pt x="919" y="1113"/>
                  </a:lnTo>
                  <a:lnTo>
                    <a:pt x="945" y="1155"/>
                  </a:lnTo>
                  <a:lnTo>
                    <a:pt x="967" y="1199"/>
                  </a:lnTo>
                  <a:lnTo>
                    <a:pt x="987" y="1245"/>
                  </a:lnTo>
                  <a:lnTo>
                    <a:pt x="1005" y="1291"/>
                  </a:lnTo>
                  <a:lnTo>
                    <a:pt x="1023" y="1339"/>
                  </a:lnTo>
                  <a:lnTo>
                    <a:pt x="1037" y="1387"/>
                  </a:lnTo>
                  <a:lnTo>
                    <a:pt x="1049" y="1437"/>
                  </a:lnTo>
                  <a:lnTo>
                    <a:pt x="1059" y="1487"/>
                  </a:lnTo>
                  <a:lnTo>
                    <a:pt x="1067" y="1539"/>
                  </a:lnTo>
                  <a:lnTo>
                    <a:pt x="1071" y="1591"/>
                  </a:lnTo>
                  <a:lnTo>
                    <a:pt x="1333" y="1643"/>
                  </a:lnTo>
                  <a:lnTo>
                    <a:pt x="1635" y="1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361363" y="23098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4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8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4"/>
                  </a:lnTo>
                  <a:lnTo>
                    <a:pt x="312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4114" y="3053937"/>
            <a:ext cx="1698941" cy="1986144"/>
            <a:chOff x="6248401" y="3503613"/>
            <a:chExt cx="2554288" cy="2986087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48401" y="3503613"/>
              <a:ext cx="2554288" cy="2601913"/>
            </a:xfrm>
            <a:custGeom>
              <a:avLst/>
              <a:gdLst>
                <a:gd name="T0" fmla="*/ 1305 w 1609"/>
                <a:gd name="T1" fmla="*/ 64 h 1639"/>
                <a:gd name="T2" fmla="*/ 1045 w 1609"/>
                <a:gd name="T3" fmla="*/ 12 h 1639"/>
                <a:gd name="T4" fmla="*/ 1037 w 1609"/>
                <a:gd name="T5" fmla="*/ 114 h 1639"/>
                <a:gd name="T6" fmla="*/ 1021 w 1609"/>
                <a:gd name="T7" fmla="*/ 214 h 1639"/>
                <a:gd name="T8" fmla="*/ 995 w 1609"/>
                <a:gd name="T9" fmla="*/ 310 h 1639"/>
                <a:gd name="T10" fmla="*/ 959 w 1609"/>
                <a:gd name="T11" fmla="*/ 402 h 1639"/>
                <a:gd name="T12" fmla="*/ 917 w 1609"/>
                <a:gd name="T13" fmla="*/ 490 h 1639"/>
                <a:gd name="T14" fmla="*/ 868 w 1609"/>
                <a:gd name="T15" fmla="*/ 574 h 1639"/>
                <a:gd name="T16" fmla="*/ 810 w 1609"/>
                <a:gd name="T17" fmla="*/ 652 h 1639"/>
                <a:gd name="T18" fmla="*/ 748 w 1609"/>
                <a:gd name="T19" fmla="*/ 726 h 1639"/>
                <a:gd name="T20" fmla="*/ 678 w 1609"/>
                <a:gd name="T21" fmla="*/ 794 h 1639"/>
                <a:gd name="T22" fmla="*/ 604 w 1609"/>
                <a:gd name="T23" fmla="*/ 856 h 1639"/>
                <a:gd name="T24" fmla="*/ 524 w 1609"/>
                <a:gd name="T25" fmla="*/ 910 h 1639"/>
                <a:gd name="T26" fmla="*/ 438 w 1609"/>
                <a:gd name="T27" fmla="*/ 957 h 1639"/>
                <a:gd name="T28" fmla="*/ 348 w 1609"/>
                <a:gd name="T29" fmla="*/ 997 h 1639"/>
                <a:gd name="T30" fmla="*/ 254 w 1609"/>
                <a:gd name="T31" fmla="*/ 1029 h 1639"/>
                <a:gd name="T32" fmla="*/ 158 w 1609"/>
                <a:gd name="T33" fmla="*/ 1053 h 1639"/>
                <a:gd name="T34" fmla="*/ 58 w 1609"/>
                <a:gd name="T35" fmla="*/ 1067 h 1639"/>
                <a:gd name="T36" fmla="*/ 68 w 1609"/>
                <a:gd name="T37" fmla="*/ 1639 h 1639"/>
                <a:gd name="T38" fmla="*/ 148 w 1609"/>
                <a:gd name="T39" fmla="*/ 1631 h 1639"/>
                <a:gd name="T40" fmla="*/ 302 w 1609"/>
                <a:gd name="T41" fmla="*/ 1603 h 1639"/>
                <a:gd name="T42" fmla="*/ 452 w 1609"/>
                <a:gd name="T43" fmla="*/ 1561 h 1639"/>
                <a:gd name="T44" fmla="*/ 596 w 1609"/>
                <a:gd name="T45" fmla="*/ 1507 h 1639"/>
                <a:gd name="T46" fmla="*/ 734 w 1609"/>
                <a:gd name="T47" fmla="*/ 1441 h 1639"/>
                <a:gd name="T48" fmla="*/ 864 w 1609"/>
                <a:gd name="T49" fmla="*/ 1363 h 1639"/>
                <a:gd name="T50" fmla="*/ 987 w 1609"/>
                <a:gd name="T51" fmla="*/ 1273 h 1639"/>
                <a:gd name="T52" fmla="*/ 1101 w 1609"/>
                <a:gd name="T53" fmla="*/ 1173 h 1639"/>
                <a:gd name="T54" fmla="*/ 1203 w 1609"/>
                <a:gd name="T55" fmla="*/ 1063 h 1639"/>
                <a:gd name="T56" fmla="*/ 1297 w 1609"/>
                <a:gd name="T57" fmla="*/ 943 h 1639"/>
                <a:gd name="T58" fmla="*/ 1379 w 1609"/>
                <a:gd name="T59" fmla="*/ 818 h 1639"/>
                <a:gd name="T60" fmla="*/ 1451 w 1609"/>
                <a:gd name="T61" fmla="*/ 682 h 1639"/>
                <a:gd name="T62" fmla="*/ 1509 w 1609"/>
                <a:gd name="T63" fmla="*/ 540 h 1639"/>
                <a:gd name="T64" fmla="*/ 1555 w 1609"/>
                <a:gd name="T65" fmla="*/ 392 h 1639"/>
                <a:gd name="T66" fmla="*/ 1589 w 1609"/>
                <a:gd name="T67" fmla="*/ 240 h 1639"/>
                <a:gd name="T68" fmla="*/ 1605 w 1609"/>
                <a:gd name="T69" fmla="*/ 80 h 1639"/>
                <a:gd name="T70" fmla="*/ 1609 w 1609"/>
                <a:gd name="T71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9" h="1639">
                  <a:moveTo>
                    <a:pt x="1609" y="0"/>
                  </a:moveTo>
                  <a:lnTo>
                    <a:pt x="1305" y="64"/>
                  </a:lnTo>
                  <a:lnTo>
                    <a:pt x="1045" y="12"/>
                  </a:lnTo>
                  <a:lnTo>
                    <a:pt x="1045" y="12"/>
                  </a:lnTo>
                  <a:lnTo>
                    <a:pt x="1043" y="62"/>
                  </a:lnTo>
                  <a:lnTo>
                    <a:pt x="1037" y="114"/>
                  </a:lnTo>
                  <a:lnTo>
                    <a:pt x="1031" y="164"/>
                  </a:lnTo>
                  <a:lnTo>
                    <a:pt x="1021" y="214"/>
                  </a:lnTo>
                  <a:lnTo>
                    <a:pt x="1009" y="262"/>
                  </a:lnTo>
                  <a:lnTo>
                    <a:pt x="995" y="310"/>
                  </a:lnTo>
                  <a:lnTo>
                    <a:pt x="977" y="356"/>
                  </a:lnTo>
                  <a:lnTo>
                    <a:pt x="959" y="402"/>
                  </a:lnTo>
                  <a:lnTo>
                    <a:pt x="939" y="446"/>
                  </a:lnTo>
                  <a:lnTo>
                    <a:pt x="917" y="490"/>
                  </a:lnTo>
                  <a:lnTo>
                    <a:pt x="893" y="532"/>
                  </a:lnTo>
                  <a:lnTo>
                    <a:pt x="868" y="574"/>
                  </a:lnTo>
                  <a:lnTo>
                    <a:pt x="840" y="614"/>
                  </a:lnTo>
                  <a:lnTo>
                    <a:pt x="810" y="652"/>
                  </a:lnTo>
                  <a:lnTo>
                    <a:pt x="780" y="690"/>
                  </a:lnTo>
                  <a:lnTo>
                    <a:pt x="748" y="726"/>
                  </a:lnTo>
                  <a:lnTo>
                    <a:pt x="714" y="760"/>
                  </a:lnTo>
                  <a:lnTo>
                    <a:pt x="678" y="794"/>
                  </a:lnTo>
                  <a:lnTo>
                    <a:pt x="642" y="826"/>
                  </a:lnTo>
                  <a:lnTo>
                    <a:pt x="604" y="856"/>
                  </a:lnTo>
                  <a:lnTo>
                    <a:pt x="564" y="884"/>
                  </a:lnTo>
                  <a:lnTo>
                    <a:pt x="524" y="910"/>
                  </a:lnTo>
                  <a:lnTo>
                    <a:pt x="482" y="933"/>
                  </a:lnTo>
                  <a:lnTo>
                    <a:pt x="438" y="957"/>
                  </a:lnTo>
                  <a:lnTo>
                    <a:pt x="394" y="977"/>
                  </a:lnTo>
                  <a:lnTo>
                    <a:pt x="348" y="997"/>
                  </a:lnTo>
                  <a:lnTo>
                    <a:pt x="302" y="1015"/>
                  </a:lnTo>
                  <a:lnTo>
                    <a:pt x="254" y="1029"/>
                  </a:lnTo>
                  <a:lnTo>
                    <a:pt x="206" y="1043"/>
                  </a:lnTo>
                  <a:lnTo>
                    <a:pt x="158" y="1053"/>
                  </a:lnTo>
                  <a:lnTo>
                    <a:pt x="108" y="1061"/>
                  </a:lnTo>
                  <a:lnTo>
                    <a:pt x="58" y="1067"/>
                  </a:lnTo>
                  <a:lnTo>
                    <a:pt x="0" y="1347"/>
                  </a:lnTo>
                  <a:lnTo>
                    <a:pt x="68" y="1639"/>
                  </a:lnTo>
                  <a:lnTo>
                    <a:pt x="68" y="1639"/>
                  </a:lnTo>
                  <a:lnTo>
                    <a:pt x="148" y="1631"/>
                  </a:lnTo>
                  <a:lnTo>
                    <a:pt x="226" y="1619"/>
                  </a:lnTo>
                  <a:lnTo>
                    <a:pt x="302" y="1603"/>
                  </a:lnTo>
                  <a:lnTo>
                    <a:pt x="378" y="1585"/>
                  </a:lnTo>
                  <a:lnTo>
                    <a:pt x="452" y="1561"/>
                  </a:lnTo>
                  <a:lnTo>
                    <a:pt x="526" y="1537"/>
                  </a:lnTo>
                  <a:lnTo>
                    <a:pt x="596" y="1507"/>
                  </a:lnTo>
                  <a:lnTo>
                    <a:pt x="666" y="1475"/>
                  </a:lnTo>
                  <a:lnTo>
                    <a:pt x="734" y="1441"/>
                  </a:lnTo>
                  <a:lnTo>
                    <a:pt x="800" y="1403"/>
                  </a:lnTo>
                  <a:lnTo>
                    <a:pt x="864" y="1363"/>
                  </a:lnTo>
                  <a:lnTo>
                    <a:pt x="927" y="1319"/>
                  </a:lnTo>
                  <a:lnTo>
                    <a:pt x="987" y="1273"/>
                  </a:lnTo>
                  <a:lnTo>
                    <a:pt x="1045" y="1223"/>
                  </a:lnTo>
                  <a:lnTo>
                    <a:pt x="1101" y="1173"/>
                  </a:lnTo>
                  <a:lnTo>
                    <a:pt x="1153" y="1119"/>
                  </a:lnTo>
                  <a:lnTo>
                    <a:pt x="1203" y="1063"/>
                  </a:lnTo>
                  <a:lnTo>
                    <a:pt x="1251" y="1003"/>
                  </a:lnTo>
                  <a:lnTo>
                    <a:pt x="1297" y="943"/>
                  </a:lnTo>
                  <a:lnTo>
                    <a:pt x="1341" y="882"/>
                  </a:lnTo>
                  <a:lnTo>
                    <a:pt x="1379" y="818"/>
                  </a:lnTo>
                  <a:lnTo>
                    <a:pt x="1417" y="750"/>
                  </a:lnTo>
                  <a:lnTo>
                    <a:pt x="1451" y="682"/>
                  </a:lnTo>
                  <a:lnTo>
                    <a:pt x="1483" y="612"/>
                  </a:lnTo>
                  <a:lnTo>
                    <a:pt x="1509" y="540"/>
                  </a:lnTo>
                  <a:lnTo>
                    <a:pt x="1535" y="468"/>
                  </a:lnTo>
                  <a:lnTo>
                    <a:pt x="1555" y="392"/>
                  </a:lnTo>
                  <a:lnTo>
                    <a:pt x="1573" y="316"/>
                  </a:lnTo>
                  <a:lnTo>
                    <a:pt x="1589" y="240"/>
                  </a:lnTo>
                  <a:lnTo>
                    <a:pt x="1599" y="160"/>
                  </a:lnTo>
                  <a:lnTo>
                    <a:pt x="1605" y="80"/>
                  </a:lnTo>
                  <a:lnTo>
                    <a:pt x="1609" y="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511926" y="5502275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20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2 w 622"/>
                <a:gd name="T37" fmla="*/ 614 h 622"/>
                <a:gd name="T38" fmla="*/ 440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80 h 622"/>
                <a:gd name="T46" fmla="*/ 602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8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8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20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8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0" y="606"/>
                  </a:lnTo>
                  <a:lnTo>
                    <a:pt x="440" y="594"/>
                  </a:lnTo>
                  <a:lnTo>
                    <a:pt x="466" y="582"/>
                  </a:lnTo>
                  <a:lnTo>
                    <a:pt x="492" y="564"/>
                  </a:lnTo>
                  <a:lnTo>
                    <a:pt x="516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2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6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6645276" y="5635625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8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6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6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8" y="406"/>
                  </a:lnTo>
                  <a:lnTo>
                    <a:pt x="106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6" y="446"/>
                  </a:lnTo>
                  <a:lnTo>
                    <a:pt x="188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4"/>
                  </a:lnTo>
                  <a:lnTo>
                    <a:pt x="312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7907" y="3041266"/>
            <a:ext cx="2112853" cy="1749624"/>
            <a:chOff x="2976563" y="3484563"/>
            <a:chExt cx="3176588" cy="2630488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87738" y="3484563"/>
              <a:ext cx="2665413" cy="2630488"/>
            </a:xfrm>
            <a:custGeom>
              <a:avLst/>
              <a:gdLst>
                <a:gd name="T0" fmla="*/ 1671 w 1679"/>
                <a:gd name="T1" fmla="*/ 1085 h 1657"/>
                <a:gd name="T2" fmla="*/ 1617 w 1679"/>
                <a:gd name="T3" fmla="*/ 1083 h 1657"/>
                <a:gd name="T4" fmla="*/ 1511 w 1679"/>
                <a:gd name="T5" fmla="*/ 1073 h 1657"/>
                <a:gd name="T6" fmla="*/ 1409 w 1679"/>
                <a:gd name="T7" fmla="*/ 1051 h 1657"/>
                <a:gd name="T8" fmla="*/ 1309 w 1679"/>
                <a:gd name="T9" fmla="*/ 1021 h 1657"/>
                <a:gd name="T10" fmla="*/ 1215 w 1679"/>
                <a:gd name="T11" fmla="*/ 983 h 1657"/>
                <a:gd name="T12" fmla="*/ 1125 w 1679"/>
                <a:gd name="T13" fmla="*/ 935 h 1657"/>
                <a:gd name="T14" fmla="*/ 1039 w 1679"/>
                <a:gd name="T15" fmla="*/ 880 h 1657"/>
                <a:gd name="T16" fmla="*/ 961 w 1679"/>
                <a:gd name="T17" fmla="*/ 818 h 1657"/>
                <a:gd name="T18" fmla="*/ 887 w 1679"/>
                <a:gd name="T19" fmla="*/ 748 h 1657"/>
                <a:gd name="T20" fmla="*/ 821 w 1679"/>
                <a:gd name="T21" fmla="*/ 672 h 1657"/>
                <a:gd name="T22" fmla="*/ 761 w 1679"/>
                <a:gd name="T23" fmla="*/ 590 h 1657"/>
                <a:gd name="T24" fmla="*/ 709 w 1679"/>
                <a:gd name="T25" fmla="*/ 502 h 1657"/>
                <a:gd name="T26" fmla="*/ 665 w 1679"/>
                <a:gd name="T27" fmla="*/ 410 h 1657"/>
                <a:gd name="T28" fmla="*/ 630 w 1679"/>
                <a:gd name="T29" fmla="*/ 314 h 1657"/>
                <a:gd name="T30" fmla="*/ 602 w 1679"/>
                <a:gd name="T31" fmla="*/ 212 h 1657"/>
                <a:gd name="T32" fmla="*/ 586 w 1679"/>
                <a:gd name="T33" fmla="*/ 108 h 1657"/>
                <a:gd name="T34" fmla="*/ 308 w 1679"/>
                <a:gd name="T35" fmla="*/ 0 h 1657"/>
                <a:gd name="T36" fmla="*/ 0 w 1679"/>
                <a:gd name="T37" fmla="*/ 70 h 1657"/>
                <a:gd name="T38" fmla="*/ 16 w 1679"/>
                <a:gd name="T39" fmla="*/ 234 h 1657"/>
                <a:gd name="T40" fmla="*/ 48 w 1679"/>
                <a:gd name="T41" fmla="*/ 392 h 1657"/>
                <a:gd name="T42" fmla="*/ 94 w 1679"/>
                <a:gd name="T43" fmla="*/ 546 h 1657"/>
                <a:gd name="T44" fmla="*/ 154 w 1679"/>
                <a:gd name="T45" fmla="*/ 692 h 1657"/>
                <a:gd name="T46" fmla="*/ 228 w 1679"/>
                <a:gd name="T47" fmla="*/ 830 h 1657"/>
                <a:gd name="T48" fmla="*/ 312 w 1679"/>
                <a:gd name="T49" fmla="*/ 961 h 1657"/>
                <a:gd name="T50" fmla="*/ 410 w 1679"/>
                <a:gd name="T51" fmla="*/ 1083 h 1657"/>
                <a:gd name="T52" fmla="*/ 518 w 1679"/>
                <a:gd name="T53" fmla="*/ 1195 h 1657"/>
                <a:gd name="T54" fmla="*/ 634 w 1679"/>
                <a:gd name="T55" fmla="*/ 1297 h 1657"/>
                <a:gd name="T56" fmla="*/ 763 w 1679"/>
                <a:gd name="T57" fmla="*/ 1387 h 1657"/>
                <a:gd name="T58" fmla="*/ 897 w 1679"/>
                <a:gd name="T59" fmla="*/ 1467 h 1657"/>
                <a:gd name="T60" fmla="*/ 1041 w 1679"/>
                <a:gd name="T61" fmla="*/ 1533 h 1657"/>
                <a:gd name="T62" fmla="*/ 1191 w 1679"/>
                <a:gd name="T63" fmla="*/ 1585 h 1657"/>
                <a:gd name="T64" fmla="*/ 1345 w 1679"/>
                <a:gd name="T65" fmla="*/ 1625 h 1657"/>
                <a:gd name="T66" fmla="*/ 1507 w 1679"/>
                <a:gd name="T67" fmla="*/ 1647 h 1657"/>
                <a:gd name="T68" fmla="*/ 1673 w 1679"/>
                <a:gd name="T69" fmla="*/ 1657 h 1657"/>
                <a:gd name="T70" fmla="*/ 1679 w 1679"/>
                <a:gd name="T71" fmla="*/ 1655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9" h="1657">
                  <a:moveTo>
                    <a:pt x="1615" y="1359"/>
                  </a:moveTo>
                  <a:lnTo>
                    <a:pt x="1671" y="1085"/>
                  </a:lnTo>
                  <a:lnTo>
                    <a:pt x="1671" y="1085"/>
                  </a:lnTo>
                  <a:lnTo>
                    <a:pt x="1617" y="1083"/>
                  </a:lnTo>
                  <a:lnTo>
                    <a:pt x="1565" y="1079"/>
                  </a:lnTo>
                  <a:lnTo>
                    <a:pt x="1511" y="1073"/>
                  </a:lnTo>
                  <a:lnTo>
                    <a:pt x="1459" y="1063"/>
                  </a:lnTo>
                  <a:lnTo>
                    <a:pt x="1409" y="1051"/>
                  </a:lnTo>
                  <a:lnTo>
                    <a:pt x="1359" y="1037"/>
                  </a:lnTo>
                  <a:lnTo>
                    <a:pt x="1309" y="1021"/>
                  </a:lnTo>
                  <a:lnTo>
                    <a:pt x="1261" y="1003"/>
                  </a:lnTo>
                  <a:lnTo>
                    <a:pt x="1215" y="983"/>
                  </a:lnTo>
                  <a:lnTo>
                    <a:pt x="1169" y="959"/>
                  </a:lnTo>
                  <a:lnTo>
                    <a:pt x="1125" y="935"/>
                  </a:lnTo>
                  <a:lnTo>
                    <a:pt x="1081" y="908"/>
                  </a:lnTo>
                  <a:lnTo>
                    <a:pt x="1039" y="880"/>
                  </a:lnTo>
                  <a:lnTo>
                    <a:pt x="999" y="850"/>
                  </a:lnTo>
                  <a:lnTo>
                    <a:pt x="961" y="818"/>
                  </a:lnTo>
                  <a:lnTo>
                    <a:pt x="923" y="784"/>
                  </a:lnTo>
                  <a:lnTo>
                    <a:pt x="887" y="748"/>
                  </a:lnTo>
                  <a:lnTo>
                    <a:pt x="853" y="710"/>
                  </a:lnTo>
                  <a:lnTo>
                    <a:pt x="821" y="672"/>
                  </a:lnTo>
                  <a:lnTo>
                    <a:pt x="791" y="632"/>
                  </a:lnTo>
                  <a:lnTo>
                    <a:pt x="761" y="590"/>
                  </a:lnTo>
                  <a:lnTo>
                    <a:pt x="735" y="548"/>
                  </a:lnTo>
                  <a:lnTo>
                    <a:pt x="709" y="502"/>
                  </a:lnTo>
                  <a:lnTo>
                    <a:pt x="687" y="458"/>
                  </a:lnTo>
                  <a:lnTo>
                    <a:pt x="665" y="410"/>
                  </a:lnTo>
                  <a:lnTo>
                    <a:pt x="646" y="362"/>
                  </a:lnTo>
                  <a:lnTo>
                    <a:pt x="630" y="314"/>
                  </a:lnTo>
                  <a:lnTo>
                    <a:pt x="614" y="264"/>
                  </a:lnTo>
                  <a:lnTo>
                    <a:pt x="602" y="212"/>
                  </a:lnTo>
                  <a:lnTo>
                    <a:pt x="594" y="162"/>
                  </a:lnTo>
                  <a:lnTo>
                    <a:pt x="586" y="108"/>
                  </a:lnTo>
                  <a:lnTo>
                    <a:pt x="582" y="56"/>
                  </a:lnTo>
                  <a:lnTo>
                    <a:pt x="308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" y="154"/>
                  </a:lnTo>
                  <a:lnTo>
                    <a:pt x="16" y="234"/>
                  </a:lnTo>
                  <a:lnTo>
                    <a:pt x="30" y="314"/>
                  </a:lnTo>
                  <a:lnTo>
                    <a:pt x="48" y="392"/>
                  </a:lnTo>
                  <a:lnTo>
                    <a:pt x="70" y="470"/>
                  </a:lnTo>
                  <a:lnTo>
                    <a:pt x="94" y="546"/>
                  </a:lnTo>
                  <a:lnTo>
                    <a:pt x="122" y="620"/>
                  </a:lnTo>
                  <a:lnTo>
                    <a:pt x="154" y="692"/>
                  </a:lnTo>
                  <a:lnTo>
                    <a:pt x="190" y="762"/>
                  </a:lnTo>
                  <a:lnTo>
                    <a:pt x="228" y="830"/>
                  </a:lnTo>
                  <a:lnTo>
                    <a:pt x="268" y="896"/>
                  </a:lnTo>
                  <a:lnTo>
                    <a:pt x="312" y="961"/>
                  </a:lnTo>
                  <a:lnTo>
                    <a:pt x="360" y="1023"/>
                  </a:lnTo>
                  <a:lnTo>
                    <a:pt x="410" y="1083"/>
                  </a:lnTo>
                  <a:lnTo>
                    <a:pt x="462" y="1139"/>
                  </a:lnTo>
                  <a:lnTo>
                    <a:pt x="518" y="1195"/>
                  </a:lnTo>
                  <a:lnTo>
                    <a:pt x="574" y="1247"/>
                  </a:lnTo>
                  <a:lnTo>
                    <a:pt x="634" y="1297"/>
                  </a:lnTo>
                  <a:lnTo>
                    <a:pt x="699" y="1343"/>
                  </a:lnTo>
                  <a:lnTo>
                    <a:pt x="763" y="1387"/>
                  </a:lnTo>
                  <a:lnTo>
                    <a:pt x="829" y="1429"/>
                  </a:lnTo>
                  <a:lnTo>
                    <a:pt x="897" y="1467"/>
                  </a:lnTo>
                  <a:lnTo>
                    <a:pt x="969" y="1501"/>
                  </a:lnTo>
                  <a:lnTo>
                    <a:pt x="1041" y="1533"/>
                  </a:lnTo>
                  <a:lnTo>
                    <a:pt x="1115" y="1561"/>
                  </a:lnTo>
                  <a:lnTo>
                    <a:pt x="1191" y="1585"/>
                  </a:lnTo>
                  <a:lnTo>
                    <a:pt x="1267" y="1607"/>
                  </a:lnTo>
                  <a:lnTo>
                    <a:pt x="1345" y="1625"/>
                  </a:lnTo>
                  <a:lnTo>
                    <a:pt x="1425" y="1637"/>
                  </a:lnTo>
                  <a:lnTo>
                    <a:pt x="1507" y="1647"/>
                  </a:lnTo>
                  <a:lnTo>
                    <a:pt x="1589" y="1653"/>
                  </a:lnTo>
                  <a:lnTo>
                    <a:pt x="1673" y="1657"/>
                  </a:lnTo>
                  <a:lnTo>
                    <a:pt x="1673" y="1657"/>
                  </a:lnTo>
                  <a:lnTo>
                    <a:pt x="1679" y="1655"/>
                  </a:lnTo>
                  <a:lnTo>
                    <a:pt x="1615" y="13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976563" y="371633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0 w 622"/>
                <a:gd name="T3" fmla="*/ 6 h 622"/>
                <a:gd name="T4" fmla="*/ 182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0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4 w 622"/>
                <a:gd name="T25" fmla="*/ 514 h 622"/>
                <a:gd name="T26" fmla="*/ 118 w 622"/>
                <a:gd name="T27" fmla="*/ 554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2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6"/>
                  </a:lnTo>
                  <a:lnTo>
                    <a:pt x="212" y="16"/>
                  </a:lnTo>
                  <a:lnTo>
                    <a:pt x="182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6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0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6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4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4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4" y="502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2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4" y="20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solidFill>
                  <a:srgbClr val="FFD624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109913" y="384968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38 h 454"/>
                <a:gd name="T24" fmla="*/ 54 w 454"/>
                <a:gd name="T25" fmla="*/ 374 h 454"/>
                <a:gd name="T26" fmla="*/ 86 w 454"/>
                <a:gd name="T27" fmla="*/ 404 h 454"/>
                <a:gd name="T28" fmla="*/ 122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6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48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6 w 454"/>
                <a:gd name="T61" fmla="*/ 48 h 454"/>
                <a:gd name="T62" fmla="*/ 330 w 454"/>
                <a:gd name="T63" fmla="*/ 24 h 454"/>
                <a:gd name="T64" fmla="*/ 288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  <a:latin typeface="EC Square Sans Cond Pro" panose="020B0506040000020004" pitchFamily="34" charset="0"/>
                </a:rPr>
                <a:t>3</a:t>
              </a:r>
            </a:p>
          </p:txBody>
        </p:sp>
      </p:grpSp>
      <p:sp>
        <p:nvSpPr>
          <p:cNvPr id="21" name="Text Placeholder 4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0232" y="1368802"/>
            <a:ext cx="2088232" cy="288032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4"/>
          <p:cNvSpPr>
            <a:spLocks noGrp="1"/>
          </p:cNvSpPr>
          <p:nvPr userDrawn="1">
            <p:ph type="body" sz="quarter" idx="13"/>
          </p:nvPr>
        </p:nvSpPr>
        <p:spPr>
          <a:xfrm>
            <a:off x="6660232" y="1675266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60232" y="3285759"/>
            <a:ext cx="2088232" cy="288032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4"/>
          <p:cNvSpPr>
            <a:spLocks noGrp="1"/>
          </p:cNvSpPr>
          <p:nvPr userDrawn="1">
            <p:ph type="body" sz="quarter" idx="15"/>
          </p:nvPr>
        </p:nvSpPr>
        <p:spPr>
          <a:xfrm>
            <a:off x="6660232" y="3592223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51520" y="1419622"/>
            <a:ext cx="2088232" cy="288032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44"/>
          <p:cNvSpPr>
            <a:spLocks noGrp="1"/>
          </p:cNvSpPr>
          <p:nvPr userDrawn="1">
            <p:ph type="body" sz="quarter" idx="17"/>
          </p:nvPr>
        </p:nvSpPr>
        <p:spPr>
          <a:xfrm>
            <a:off x="251520" y="1726087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1520" y="3336580"/>
            <a:ext cx="2088232" cy="288032"/>
          </a:xfrm>
        </p:spPr>
        <p:txBody>
          <a:bodyPr/>
          <a:lstStyle>
            <a:lvl1pPr>
              <a:buNone/>
              <a:defRPr lang="en-US" sz="20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4"/>
          <p:cNvSpPr>
            <a:spLocks noGrp="1"/>
          </p:cNvSpPr>
          <p:nvPr userDrawn="1">
            <p:ph type="body" sz="quarter" idx="19"/>
          </p:nvPr>
        </p:nvSpPr>
        <p:spPr>
          <a:xfrm>
            <a:off x="251520" y="3643044"/>
            <a:ext cx="2089150" cy="1040502"/>
          </a:xfrm>
        </p:spPr>
        <p:txBody>
          <a:bodyPr/>
          <a:lstStyle>
            <a:lvl1pPr>
              <a:buNone/>
              <a:defRPr lang="en-US" sz="14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3628504" y="2427290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ircle 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987575"/>
            <a:ext cx="2088232" cy="269491"/>
          </a:xfrm>
        </p:spPr>
        <p:txBody>
          <a:bodyPr/>
          <a:lstStyle>
            <a:lvl1pPr algn="r"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1"/>
          </p:nvPr>
        </p:nvSpPr>
        <p:spPr>
          <a:xfrm>
            <a:off x="323528" y="1257337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6732240" y="986795"/>
            <a:ext cx="2088232" cy="217601"/>
          </a:xfrm>
        </p:spPr>
        <p:txBody>
          <a:bodyPr/>
          <a:lstStyle>
            <a:lvl1pPr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6732240" y="1196119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6979494" y="2329324"/>
            <a:ext cx="2088232" cy="217601"/>
          </a:xfrm>
        </p:spPr>
        <p:txBody>
          <a:bodyPr/>
          <a:lstStyle>
            <a:lvl1pPr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44"/>
          <p:cNvSpPr>
            <a:spLocks noGrp="1"/>
          </p:cNvSpPr>
          <p:nvPr>
            <p:ph type="body" sz="quarter" idx="15"/>
          </p:nvPr>
        </p:nvSpPr>
        <p:spPr>
          <a:xfrm>
            <a:off x="6979494" y="2596963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5496" y="2427736"/>
            <a:ext cx="2088232" cy="217601"/>
          </a:xfrm>
        </p:spPr>
        <p:txBody>
          <a:bodyPr/>
          <a:lstStyle>
            <a:lvl1pPr algn="r"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5" name="Text Placeholder 44"/>
          <p:cNvSpPr>
            <a:spLocks noGrp="1"/>
          </p:cNvSpPr>
          <p:nvPr>
            <p:ph type="body" sz="quarter" idx="17"/>
          </p:nvPr>
        </p:nvSpPr>
        <p:spPr>
          <a:xfrm>
            <a:off x="35496" y="2663645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628504" y="2427290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2699768" y="886782"/>
            <a:ext cx="1435894" cy="1615679"/>
            <a:chOff x="3584575" y="639763"/>
            <a:chExt cx="1914525" cy="2154238"/>
          </a:xfrm>
          <a:solidFill>
            <a:srgbClr val="395A84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3584575" y="906463"/>
              <a:ext cx="1914525" cy="1887538"/>
            </a:xfrm>
            <a:custGeom>
              <a:avLst/>
              <a:gdLst>
                <a:gd name="T0" fmla="*/ 0 w 1206"/>
                <a:gd name="T1" fmla="*/ 1039 h 1189"/>
                <a:gd name="T2" fmla="*/ 0 w 1206"/>
                <a:gd name="T3" fmla="*/ 1039 h 1189"/>
                <a:gd name="T4" fmla="*/ 18 w 1206"/>
                <a:gd name="T5" fmla="*/ 993 h 1189"/>
                <a:gd name="T6" fmla="*/ 36 w 1206"/>
                <a:gd name="T7" fmla="*/ 949 h 1189"/>
                <a:gd name="T8" fmla="*/ 54 w 1206"/>
                <a:gd name="T9" fmla="*/ 903 h 1189"/>
                <a:gd name="T10" fmla="*/ 74 w 1206"/>
                <a:gd name="T11" fmla="*/ 861 h 1189"/>
                <a:gd name="T12" fmla="*/ 96 w 1206"/>
                <a:gd name="T13" fmla="*/ 817 h 1189"/>
                <a:gd name="T14" fmla="*/ 120 w 1206"/>
                <a:gd name="T15" fmla="*/ 775 h 1189"/>
                <a:gd name="T16" fmla="*/ 144 w 1206"/>
                <a:gd name="T17" fmla="*/ 733 h 1189"/>
                <a:gd name="T18" fmla="*/ 168 w 1206"/>
                <a:gd name="T19" fmla="*/ 692 h 1189"/>
                <a:gd name="T20" fmla="*/ 194 w 1206"/>
                <a:gd name="T21" fmla="*/ 652 h 1189"/>
                <a:gd name="T22" fmla="*/ 222 w 1206"/>
                <a:gd name="T23" fmla="*/ 612 h 1189"/>
                <a:gd name="T24" fmla="*/ 250 w 1206"/>
                <a:gd name="T25" fmla="*/ 574 h 1189"/>
                <a:gd name="T26" fmla="*/ 280 w 1206"/>
                <a:gd name="T27" fmla="*/ 538 h 1189"/>
                <a:gd name="T28" fmla="*/ 310 w 1206"/>
                <a:gd name="T29" fmla="*/ 500 h 1189"/>
                <a:gd name="T30" fmla="*/ 342 w 1206"/>
                <a:gd name="T31" fmla="*/ 464 h 1189"/>
                <a:gd name="T32" fmla="*/ 374 w 1206"/>
                <a:gd name="T33" fmla="*/ 430 h 1189"/>
                <a:gd name="T34" fmla="*/ 408 w 1206"/>
                <a:gd name="T35" fmla="*/ 396 h 1189"/>
                <a:gd name="T36" fmla="*/ 442 w 1206"/>
                <a:gd name="T37" fmla="*/ 364 h 1189"/>
                <a:gd name="T38" fmla="*/ 478 w 1206"/>
                <a:gd name="T39" fmla="*/ 332 h 1189"/>
                <a:gd name="T40" fmla="*/ 514 w 1206"/>
                <a:gd name="T41" fmla="*/ 300 h 1189"/>
                <a:gd name="T42" fmla="*/ 550 w 1206"/>
                <a:gd name="T43" fmla="*/ 270 h 1189"/>
                <a:gd name="T44" fmla="*/ 588 w 1206"/>
                <a:gd name="T45" fmla="*/ 242 h 1189"/>
                <a:gd name="T46" fmla="*/ 628 w 1206"/>
                <a:gd name="T47" fmla="*/ 214 h 1189"/>
                <a:gd name="T48" fmla="*/ 668 w 1206"/>
                <a:gd name="T49" fmla="*/ 188 h 1189"/>
                <a:gd name="T50" fmla="*/ 708 w 1206"/>
                <a:gd name="T51" fmla="*/ 162 h 1189"/>
                <a:gd name="T52" fmla="*/ 748 w 1206"/>
                <a:gd name="T53" fmla="*/ 138 h 1189"/>
                <a:gd name="T54" fmla="*/ 790 w 1206"/>
                <a:gd name="T55" fmla="*/ 114 h 1189"/>
                <a:gd name="T56" fmla="*/ 834 w 1206"/>
                <a:gd name="T57" fmla="*/ 92 h 1189"/>
                <a:gd name="T58" fmla="*/ 876 w 1206"/>
                <a:gd name="T59" fmla="*/ 72 h 1189"/>
                <a:gd name="T60" fmla="*/ 920 w 1206"/>
                <a:gd name="T61" fmla="*/ 52 h 1189"/>
                <a:gd name="T62" fmla="*/ 966 w 1206"/>
                <a:gd name="T63" fmla="*/ 34 h 1189"/>
                <a:gd name="T64" fmla="*/ 1010 w 1206"/>
                <a:gd name="T65" fmla="*/ 16 h 1189"/>
                <a:gd name="T66" fmla="*/ 1056 w 1206"/>
                <a:gd name="T67" fmla="*/ 0 h 1189"/>
                <a:gd name="T68" fmla="*/ 1186 w 1206"/>
                <a:gd name="T69" fmla="*/ 240 h 1189"/>
                <a:gd name="T70" fmla="*/ 1206 w 1206"/>
                <a:gd name="T71" fmla="*/ 552 h 1189"/>
                <a:gd name="T72" fmla="*/ 1206 w 1206"/>
                <a:gd name="T73" fmla="*/ 552 h 1189"/>
                <a:gd name="T74" fmla="*/ 1150 w 1206"/>
                <a:gd name="T75" fmla="*/ 574 h 1189"/>
                <a:gd name="T76" fmla="*/ 1096 w 1206"/>
                <a:gd name="T77" fmla="*/ 598 h 1189"/>
                <a:gd name="T78" fmla="*/ 1044 w 1206"/>
                <a:gd name="T79" fmla="*/ 626 h 1189"/>
                <a:gd name="T80" fmla="*/ 992 w 1206"/>
                <a:gd name="T81" fmla="*/ 656 h 1189"/>
                <a:gd name="T82" fmla="*/ 944 w 1206"/>
                <a:gd name="T83" fmla="*/ 688 h 1189"/>
                <a:gd name="T84" fmla="*/ 896 w 1206"/>
                <a:gd name="T85" fmla="*/ 723 h 1189"/>
                <a:gd name="T86" fmla="*/ 850 w 1206"/>
                <a:gd name="T87" fmla="*/ 761 h 1189"/>
                <a:gd name="T88" fmla="*/ 808 w 1206"/>
                <a:gd name="T89" fmla="*/ 801 h 1189"/>
                <a:gd name="T90" fmla="*/ 766 w 1206"/>
                <a:gd name="T91" fmla="*/ 841 h 1189"/>
                <a:gd name="T92" fmla="*/ 728 w 1206"/>
                <a:gd name="T93" fmla="*/ 885 h 1189"/>
                <a:gd name="T94" fmla="*/ 692 w 1206"/>
                <a:gd name="T95" fmla="*/ 931 h 1189"/>
                <a:gd name="T96" fmla="*/ 658 w 1206"/>
                <a:gd name="T97" fmla="*/ 979 h 1189"/>
                <a:gd name="T98" fmla="*/ 626 w 1206"/>
                <a:gd name="T99" fmla="*/ 1029 h 1189"/>
                <a:gd name="T100" fmla="*/ 596 w 1206"/>
                <a:gd name="T101" fmla="*/ 1081 h 1189"/>
                <a:gd name="T102" fmla="*/ 570 w 1206"/>
                <a:gd name="T103" fmla="*/ 1135 h 1189"/>
                <a:gd name="T104" fmla="*/ 548 w 1206"/>
                <a:gd name="T105" fmla="*/ 1189 h 1189"/>
                <a:gd name="T106" fmla="*/ 252 w 1206"/>
                <a:gd name="T107" fmla="*/ 1047 h 1189"/>
                <a:gd name="T108" fmla="*/ 0 w 1206"/>
                <a:gd name="T109" fmla="*/ 103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6" h="1189">
                  <a:moveTo>
                    <a:pt x="0" y="1039"/>
                  </a:moveTo>
                  <a:lnTo>
                    <a:pt x="0" y="1039"/>
                  </a:lnTo>
                  <a:lnTo>
                    <a:pt x="18" y="993"/>
                  </a:lnTo>
                  <a:lnTo>
                    <a:pt x="36" y="949"/>
                  </a:lnTo>
                  <a:lnTo>
                    <a:pt x="54" y="903"/>
                  </a:lnTo>
                  <a:lnTo>
                    <a:pt x="74" y="861"/>
                  </a:lnTo>
                  <a:lnTo>
                    <a:pt x="96" y="817"/>
                  </a:lnTo>
                  <a:lnTo>
                    <a:pt x="120" y="775"/>
                  </a:lnTo>
                  <a:lnTo>
                    <a:pt x="144" y="733"/>
                  </a:lnTo>
                  <a:lnTo>
                    <a:pt x="168" y="692"/>
                  </a:lnTo>
                  <a:lnTo>
                    <a:pt x="194" y="652"/>
                  </a:lnTo>
                  <a:lnTo>
                    <a:pt x="222" y="612"/>
                  </a:lnTo>
                  <a:lnTo>
                    <a:pt x="250" y="574"/>
                  </a:lnTo>
                  <a:lnTo>
                    <a:pt x="280" y="538"/>
                  </a:lnTo>
                  <a:lnTo>
                    <a:pt x="310" y="500"/>
                  </a:lnTo>
                  <a:lnTo>
                    <a:pt x="342" y="464"/>
                  </a:lnTo>
                  <a:lnTo>
                    <a:pt x="374" y="430"/>
                  </a:lnTo>
                  <a:lnTo>
                    <a:pt x="408" y="396"/>
                  </a:lnTo>
                  <a:lnTo>
                    <a:pt x="442" y="364"/>
                  </a:lnTo>
                  <a:lnTo>
                    <a:pt x="478" y="332"/>
                  </a:lnTo>
                  <a:lnTo>
                    <a:pt x="514" y="300"/>
                  </a:lnTo>
                  <a:lnTo>
                    <a:pt x="550" y="270"/>
                  </a:lnTo>
                  <a:lnTo>
                    <a:pt x="588" y="242"/>
                  </a:lnTo>
                  <a:lnTo>
                    <a:pt x="628" y="214"/>
                  </a:lnTo>
                  <a:lnTo>
                    <a:pt x="668" y="188"/>
                  </a:lnTo>
                  <a:lnTo>
                    <a:pt x="708" y="162"/>
                  </a:lnTo>
                  <a:lnTo>
                    <a:pt x="748" y="138"/>
                  </a:lnTo>
                  <a:lnTo>
                    <a:pt x="790" y="114"/>
                  </a:lnTo>
                  <a:lnTo>
                    <a:pt x="834" y="92"/>
                  </a:lnTo>
                  <a:lnTo>
                    <a:pt x="876" y="72"/>
                  </a:lnTo>
                  <a:lnTo>
                    <a:pt x="920" y="52"/>
                  </a:lnTo>
                  <a:lnTo>
                    <a:pt x="966" y="34"/>
                  </a:lnTo>
                  <a:lnTo>
                    <a:pt x="1010" y="16"/>
                  </a:lnTo>
                  <a:lnTo>
                    <a:pt x="1056" y="0"/>
                  </a:lnTo>
                  <a:lnTo>
                    <a:pt x="1186" y="240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150" y="574"/>
                  </a:lnTo>
                  <a:lnTo>
                    <a:pt x="1096" y="598"/>
                  </a:lnTo>
                  <a:lnTo>
                    <a:pt x="1044" y="626"/>
                  </a:lnTo>
                  <a:lnTo>
                    <a:pt x="992" y="656"/>
                  </a:lnTo>
                  <a:lnTo>
                    <a:pt x="944" y="688"/>
                  </a:lnTo>
                  <a:lnTo>
                    <a:pt x="896" y="723"/>
                  </a:lnTo>
                  <a:lnTo>
                    <a:pt x="850" y="761"/>
                  </a:lnTo>
                  <a:lnTo>
                    <a:pt x="808" y="801"/>
                  </a:lnTo>
                  <a:lnTo>
                    <a:pt x="766" y="841"/>
                  </a:lnTo>
                  <a:lnTo>
                    <a:pt x="728" y="885"/>
                  </a:lnTo>
                  <a:lnTo>
                    <a:pt x="692" y="931"/>
                  </a:lnTo>
                  <a:lnTo>
                    <a:pt x="658" y="979"/>
                  </a:lnTo>
                  <a:lnTo>
                    <a:pt x="626" y="1029"/>
                  </a:lnTo>
                  <a:lnTo>
                    <a:pt x="596" y="1081"/>
                  </a:lnTo>
                  <a:lnTo>
                    <a:pt x="570" y="1135"/>
                  </a:lnTo>
                  <a:lnTo>
                    <a:pt x="548" y="1189"/>
                  </a:lnTo>
                  <a:lnTo>
                    <a:pt x="252" y="1047"/>
                  </a:lnTo>
                  <a:lnTo>
                    <a:pt x="0" y="10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4197350" y="639763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2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4330700" y="7731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8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8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4"/>
                  </a:lnTo>
                  <a:lnTo>
                    <a:pt x="312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6</a:t>
              </a:r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4095181" y="886780"/>
            <a:ext cx="1850231" cy="1129904"/>
            <a:chOff x="5445125" y="639763"/>
            <a:chExt cx="2466975" cy="150653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5445125" y="773113"/>
              <a:ext cx="2466975" cy="1373188"/>
            </a:xfrm>
            <a:custGeom>
              <a:avLst/>
              <a:gdLst>
                <a:gd name="T0" fmla="*/ 410 w 1554"/>
                <a:gd name="T1" fmla="*/ 0 h 865"/>
                <a:gd name="T2" fmla="*/ 410 w 1554"/>
                <a:gd name="T3" fmla="*/ 0 h 865"/>
                <a:gd name="T4" fmla="*/ 492 w 1554"/>
                <a:gd name="T5" fmla="*/ 2 h 865"/>
                <a:gd name="T6" fmla="*/ 574 w 1554"/>
                <a:gd name="T7" fmla="*/ 8 h 865"/>
                <a:gd name="T8" fmla="*/ 654 w 1554"/>
                <a:gd name="T9" fmla="*/ 18 h 865"/>
                <a:gd name="T10" fmla="*/ 734 w 1554"/>
                <a:gd name="T11" fmla="*/ 30 h 865"/>
                <a:gd name="T12" fmla="*/ 812 w 1554"/>
                <a:gd name="T13" fmla="*/ 48 h 865"/>
                <a:gd name="T14" fmla="*/ 888 w 1554"/>
                <a:gd name="T15" fmla="*/ 68 h 865"/>
                <a:gd name="T16" fmla="*/ 962 w 1554"/>
                <a:gd name="T17" fmla="*/ 94 h 865"/>
                <a:gd name="T18" fmla="*/ 1036 w 1554"/>
                <a:gd name="T19" fmla="*/ 120 h 865"/>
                <a:gd name="T20" fmla="*/ 1108 w 1554"/>
                <a:gd name="T21" fmla="*/ 152 h 865"/>
                <a:gd name="T22" fmla="*/ 1178 w 1554"/>
                <a:gd name="T23" fmla="*/ 186 h 865"/>
                <a:gd name="T24" fmla="*/ 1246 w 1554"/>
                <a:gd name="T25" fmla="*/ 222 h 865"/>
                <a:gd name="T26" fmla="*/ 1312 w 1554"/>
                <a:gd name="T27" fmla="*/ 264 h 865"/>
                <a:gd name="T28" fmla="*/ 1376 w 1554"/>
                <a:gd name="T29" fmla="*/ 306 h 865"/>
                <a:gd name="T30" fmla="*/ 1438 w 1554"/>
                <a:gd name="T31" fmla="*/ 352 h 865"/>
                <a:gd name="T32" fmla="*/ 1498 w 1554"/>
                <a:gd name="T33" fmla="*/ 402 h 865"/>
                <a:gd name="T34" fmla="*/ 1554 w 1554"/>
                <a:gd name="T35" fmla="*/ 452 h 865"/>
                <a:gd name="T36" fmla="*/ 1404 w 1554"/>
                <a:gd name="T37" fmla="*/ 694 h 865"/>
                <a:gd name="T38" fmla="*/ 1144 w 1554"/>
                <a:gd name="T39" fmla="*/ 865 h 865"/>
                <a:gd name="T40" fmla="*/ 1144 w 1554"/>
                <a:gd name="T41" fmla="*/ 865 h 865"/>
                <a:gd name="T42" fmla="*/ 1108 w 1554"/>
                <a:gd name="T43" fmla="*/ 831 h 865"/>
                <a:gd name="T44" fmla="*/ 1068 w 1554"/>
                <a:gd name="T45" fmla="*/ 801 h 865"/>
                <a:gd name="T46" fmla="*/ 1028 w 1554"/>
                <a:gd name="T47" fmla="*/ 770 h 865"/>
                <a:gd name="T48" fmla="*/ 986 w 1554"/>
                <a:gd name="T49" fmla="*/ 742 h 865"/>
                <a:gd name="T50" fmla="*/ 944 w 1554"/>
                <a:gd name="T51" fmla="*/ 716 h 865"/>
                <a:gd name="T52" fmla="*/ 898 w 1554"/>
                <a:gd name="T53" fmla="*/ 692 h 865"/>
                <a:gd name="T54" fmla="*/ 854 w 1554"/>
                <a:gd name="T55" fmla="*/ 672 h 865"/>
                <a:gd name="T56" fmla="*/ 806 w 1554"/>
                <a:gd name="T57" fmla="*/ 652 h 865"/>
                <a:gd name="T58" fmla="*/ 760 w 1554"/>
                <a:gd name="T59" fmla="*/ 634 h 865"/>
                <a:gd name="T60" fmla="*/ 710 w 1554"/>
                <a:gd name="T61" fmla="*/ 618 h 865"/>
                <a:gd name="T62" fmla="*/ 660 w 1554"/>
                <a:gd name="T63" fmla="*/ 606 h 865"/>
                <a:gd name="T64" fmla="*/ 610 w 1554"/>
                <a:gd name="T65" fmla="*/ 594 h 865"/>
                <a:gd name="T66" fmla="*/ 558 w 1554"/>
                <a:gd name="T67" fmla="*/ 586 h 865"/>
                <a:gd name="T68" fmla="*/ 506 w 1554"/>
                <a:gd name="T69" fmla="*/ 580 h 865"/>
                <a:gd name="T70" fmla="*/ 454 w 1554"/>
                <a:gd name="T71" fmla="*/ 576 h 865"/>
                <a:gd name="T72" fmla="*/ 400 w 1554"/>
                <a:gd name="T73" fmla="*/ 574 h 865"/>
                <a:gd name="T74" fmla="*/ 400 w 1554"/>
                <a:gd name="T75" fmla="*/ 574 h 865"/>
                <a:gd name="T76" fmla="*/ 338 w 1554"/>
                <a:gd name="T77" fmla="*/ 576 h 865"/>
                <a:gd name="T78" fmla="*/ 276 w 1554"/>
                <a:gd name="T79" fmla="*/ 582 h 865"/>
                <a:gd name="T80" fmla="*/ 216 w 1554"/>
                <a:gd name="T81" fmla="*/ 590 h 865"/>
                <a:gd name="T82" fmla="*/ 156 w 1554"/>
                <a:gd name="T83" fmla="*/ 602 h 865"/>
                <a:gd name="T84" fmla="*/ 130 w 1554"/>
                <a:gd name="T85" fmla="*/ 290 h 865"/>
                <a:gd name="T86" fmla="*/ 0 w 1554"/>
                <a:gd name="T87" fmla="*/ 50 h 865"/>
                <a:gd name="T88" fmla="*/ 0 w 1554"/>
                <a:gd name="T89" fmla="*/ 50 h 865"/>
                <a:gd name="T90" fmla="*/ 50 w 1554"/>
                <a:gd name="T91" fmla="*/ 38 h 865"/>
                <a:gd name="T92" fmla="*/ 100 w 1554"/>
                <a:gd name="T93" fmla="*/ 28 h 865"/>
                <a:gd name="T94" fmla="*/ 150 w 1554"/>
                <a:gd name="T95" fmla="*/ 20 h 865"/>
                <a:gd name="T96" fmla="*/ 200 w 1554"/>
                <a:gd name="T97" fmla="*/ 12 h 865"/>
                <a:gd name="T98" fmla="*/ 252 w 1554"/>
                <a:gd name="T99" fmla="*/ 8 h 865"/>
                <a:gd name="T100" fmla="*/ 304 w 1554"/>
                <a:gd name="T101" fmla="*/ 2 h 865"/>
                <a:gd name="T102" fmla="*/ 358 w 1554"/>
                <a:gd name="T103" fmla="*/ 0 h 865"/>
                <a:gd name="T104" fmla="*/ 410 w 1554"/>
                <a:gd name="T105" fmla="*/ 0 h 865"/>
                <a:gd name="T106" fmla="*/ 410 w 1554"/>
                <a:gd name="T10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4" h="865">
                  <a:moveTo>
                    <a:pt x="410" y="0"/>
                  </a:moveTo>
                  <a:lnTo>
                    <a:pt x="410" y="0"/>
                  </a:lnTo>
                  <a:lnTo>
                    <a:pt x="492" y="2"/>
                  </a:lnTo>
                  <a:lnTo>
                    <a:pt x="574" y="8"/>
                  </a:lnTo>
                  <a:lnTo>
                    <a:pt x="654" y="18"/>
                  </a:lnTo>
                  <a:lnTo>
                    <a:pt x="734" y="30"/>
                  </a:lnTo>
                  <a:lnTo>
                    <a:pt x="812" y="48"/>
                  </a:lnTo>
                  <a:lnTo>
                    <a:pt x="888" y="68"/>
                  </a:lnTo>
                  <a:lnTo>
                    <a:pt x="962" y="94"/>
                  </a:lnTo>
                  <a:lnTo>
                    <a:pt x="1036" y="120"/>
                  </a:lnTo>
                  <a:lnTo>
                    <a:pt x="1108" y="152"/>
                  </a:lnTo>
                  <a:lnTo>
                    <a:pt x="1178" y="186"/>
                  </a:lnTo>
                  <a:lnTo>
                    <a:pt x="1246" y="222"/>
                  </a:lnTo>
                  <a:lnTo>
                    <a:pt x="1312" y="264"/>
                  </a:lnTo>
                  <a:lnTo>
                    <a:pt x="1376" y="306"/>
                  </a:lnTo>
                  <a:lnTo>
                    <a:pt x="1438" y="352"/>
                  </a:lnTo>
                  <a:lnTo>
                    <a:pt x="1498" y="402"/>
                  </a:lnTo>
                  <a:lnTo>
                    <a:pt x="1554" y="452"/>
                  </a:lnTo>
                  <a:lnTo>
                    <a:pt x="1404" y="694"/>
                  </a:lnTo>
                  <a:lnTo>
                    <a:pt x="1144" y="865"/>
                  </a:lnTo>
                  <a:lnTo>
                    <a:pt x="1144" y="865"/>
                  </a:lnTo>
                  <a:lnTo>
                    <a:pt x="1108" y="831"/>
                  </a:lnTo>
                  <a:lnTo>
                    <a:pt x="1068" y="801"/>
                  </a:lnTo>
                  <a:lnTo>
                    <a:pt x="1028" y="770"/>
                  </a:lnTo>
                  <a:lnTo>
                    <a:pt x="986" y="742"/>
                  </a:lnTo>
                  <a:lnTo>
                    <a:pt x="944" y="716"/>
                  </a:lnTo>
                  <a:lnTo>
                    <a:pt x="898" y="692"/>
                  </a:lnTo>
                  <a:lnTo>
                    <a:pt x="854" y="672"/>
                  </a:lnTo>
                  <a:lnTo>
                    <a:pt x="806" y="652"/>
                  </a:lnTo>
                  <a:lnTo>
                    <a:pt x="760" y="634"/>
                  </a:lnTo>
                  <a:lnTo>
                    <a:pt x="710" y="618"/>
                  </a:lnTo>
                  <a:lnTo>
                    <a:pt x="660" y="606"/>
                  </a:lnTo>
                  <a:lnTo>
                    <a:pt x="610" y="594"/>
                  </a:lnTo>
                  <a:lnTo>
                    <a:pt x="558" y="586"/>
                  </a:lnTo>
                  <a:lnTo>
                    <a:pt x="506" y="580"/>
                  </a:lnTo>
                  <a:lnTo>
                    <a:pt x="454" y="576"/>
                  </a:lnTo>
                  <a:lnTo>
                    <a:pt x="400" y="574"/>
                  </a:lnTo>
                  <a:lnTo>
                    <a:pt x="400" y="574"/>
                  </a:lnTo>
                  <a:lnTo>
                    <a:pt x="338" y="576"/>
                  </a:lnTo>
                  <a:lnTo>
                    <a:pt x="276" y="582"/>
                  </a:lnTo>
                  <a:lnTo>
                    <a:pt x="216" y="590"/>
                  </a:lnTo>
                  <a:lnTo>
                    <a:pt x="156" y="602"/>
                  </a:lnTo>
                  <a:lnTo>
                    <a:pt x="130" y="29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50" y="38"/>
                  </a:lnTo>
                  <a:lnTo>
                    <a:pt x="100" y="28"/>
                  </a:lnTo>
                  <a:lnTo>
                    <a:pt x="150" y="20"/>
                  </a:lnTo>
                  <a:lnTo>
                    <a:pt x="200" y="12"/>
                  </a:lnTo>
                  <a:lnTo>
                    <a:pt x="252" y="8"/>
                  </a:lnTo>
                  <a:lnTo>
                    <a:pt x="304" y="2"/>
                  </a:lnTo>
                  <a:lnTo>
                    <a:pt x="358" y="0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6908800" y="639763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7042150" y="7731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4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5562030" y="1627352"/>
            <a:ext cx="1385888" cy="1832372"/>
            <a:chOff x="7400925" y="1627188"/>
            <a:chExt cx="1847850" cy="24431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7400925" y="1627188"/>
              <a:ext cx="1352550" cy="2443163"/>
            </a:xfrm>
            <a:custGeom>
              <a:avLst/>
              <a:gdLst>
                <a:gd name="T0" fmla="*/ 408 w 852"/>
                <a:gd name="T1" fmla="*/ 0 h 1539"/>
                <a:gd name="T2" fmla="*/ 408 w 852"/>
                <a:gd name="T3" fmla="*/ 0 h 1539"/>
                <a:gd name="T4" fmla="*/ 458 w 852"/>
                <a:gd name="T5" fmla="*/ 56 h 1539"/>
                <a:gd name="T6" fmla="*/ 506 w 852"/>
                <a:gd name="T7" fmla="*/ 116 h 1539"/>
                <a:gd name="T8" fmla="*/ 552 w 852"/>
                <a:gd name="T9" fmla="*/ 178 h 1539"/>
                <a:gd name="T10" fmla="*/ 594 w 852"/>
                <a:gd name="T11" fmla="*/ 242 h 1539"/>
                <a:gd name="T12" fmla="*/ 634 w 852"/>
                <a:gd name="T13" fmla="*/ 309 h 1539"/>
                <a:gd name="T14" fmla="*/ 670 w 852"/>
                <a:gd name="T15" fmla="*/ 375 h 1539"/>
                <a:gd name="T16" fmla="*/ 704 w 852"/>
                <a:gd name="T17" fmla="*/ 445 h 1539"/>
                <a:gd name="T18" fmla="*/ 734 w 852"/>
                <a:gd name="T19" fmla="*/ 517 h 1539"/>
                <a:gd name="T20" fmla="*/ 760 w 852"/>
                <a:gd name="T21" fmla="*/ 589 h 1539"/>
                <a:gd name="T22" fmla="*/ 784 w 852"/>
                <a:gd name="T23" fmla="*/ 663 h 1539"/>
                <a:gd name="T24" fmla="*/ 806 w 852"/>
                <a:gd name="T25" fmla="*/ 739 h 1539"/>
                <a:gd name="T26" fmla="*/ 822 w 852"/>
                <a:gd name="T27" fmla="*/ 817 h 1539"/>
                <a:gd name="T28" fmla="*/ 836 w 852"/>
                <a:gd name="T29" fmla="*/ 895 h 1539"/>
                <a:gd name="T30" fmla="*/ 844 w 852"/>
                <a:gd name="T31" fmla="*/ 975 h 1539"/>
                <a:gd name="T32" fmla="*/ 850 w 852"/>
                <a:gd name="T33" fmla="*/ 1055 h 1539"/>
                <a:gd name="T34" fmla="*/ 852 w 852"/>
                <a:gd name="T35" fmla="*/ 1137 h 1539"/>
                <a:gd name="T36" fmla="*/ 852 w 852"/>
                <a:gd name="T37" fmla="*/ 1137 h 1539"/>
                <a:gd name="T38" fmla="*/ 852 w 852"/>
                <a:gd name="T39" fmla="*/ 1189 h 1539"/>
                <a:gd name="T40" fmla="*/ 850 w 852"/>
                <a:gd name="T41" fmla="*/ 1241 h 1539"/>
                <a:gd name="T42" fmla="*/ 846 w 852"/>
                <a:gd name="T43" fmla="*/ 1291 h 1539"/>
                <a:gd name="T44" fmla="*/ 840 w 852"/>
                <a:gd name="T45" fmla="*/ 1341 h 1539"/>
                <a:gd name="T46" fmla="*/ 834 w 852"/>
                <a:gd name="T47" fmla="*/ 1393 h 1539"/>
                <a:gd name="T48" fmla="*/ 824 w 852"/>
                <a:gd name="T49" fmla="*/ 1441 h 1539"/>
                <a:gd name="T50" fmla="*/ 816 w 852"/>
                <a:gd name="T51" fmla="*/ 1491 h 1539"/>
                <a:gd name="T52" fmla="*/ 804 w 852"/>
                <a:gd name="T53" fmla="*/ 1539 h 1539"/>
                <a:gd name="T54" fmla="*/ 520 w 852"/>
                <a:gd name="T55" fmla="*/ 1529 h 1539"/>
                <a:gd name="T56" fmla="*/ 242 w 852"/>
                <a:gd name="T57" fmla="*/ 1389 h 1539"/>
                <a:gd name="T58" fmla="*/ 242 w 852"/>
                <a:gd name="T59" fmla="*/ 1389 h 1539"/>
                <a:gd name="T60" fmla="*/ 254 w 852"/>
                <a:gd name="T61" fmla="*/ 1329 h 1539"/>
                <a:gd name="T62" fmla="*/ 264 w 852"/>
                <a:gd name="T63" fmla="*/ 1267 h 1539"/>
                <a:gd name="T64" fmla="*/ 270 w 852"/>
                <a:gd name="T65" fmla="*/ 1203 h 1539"/>
                <a:gd name="T66" fmla="*/ 270 w 852"/>
                <a:gd name="T67" fmla="*/ 1139 h 1539"/>
                <a:gd name="T68" fmla="*/ 270 w 852"/>
                <a:gd name="T69" fmla="*/ 1139 h 1539"/>
                <a:gd name="T70" fmla="*/ 270 w 852"/>
                <a:gd name="T71" fmla="*/ 1087 h 1539"/>
                <a:gd name="T72" fmla="*/ 266 w 852"/>
                <a:gd name="T73" fmla="*/ 1037 h 1539"/>
                <a:gd name="T74" fmla="*/ 260 w 852"/>
                <a:gd name="T75" fmla="*/ 987 h 1539"/>
                <a:gd name="T76" fmla="*/ 252 w 852"/>
                <a:gd name="T77" fmla="*/ 937 h 1539"/>
                <a:gd name="T78" fmla="*/ 242 w 852"/>
                <a:gd name="T79" fmla="*/ 889 h 1539"/>
                <a:gd name="T80" fmla="*/ 230 w 852"/>
                <a:gd name="T81" fmla="*/ 841 h 1539"/>
                <a:gd name="T82" fmla="*/ 216 w 852"/>
                <a:gd name="T83" fmla="*/ 793 h 1539"/>
                <a:gd name="T84" fmla="*/ 198 w 852"/>
                <a:gd name="T85" fmla="*/ 747 h 1539"/>
                <a:gd name="T86" fmla="*/ 180 w 852"/>
                <a:gd name="T87" fmla="*/ 701 h 1539"/>
                <a:gd name="T88" fmla="*/ 160 w 852"/>
                <a:gd name="T89" fmla="*/ 657 h 1539"/>
                <a:gd name="T90" fmla="*/ 138 w 852"/>
                <a:gd name="T91" fmla="*/ 615 h 1539"/>
                <a:gd name="T92" fmla="*/ 114 w 852"/>
                <a:gd name="T93" fmla="*/ 573 h 1539"/>
                <a:gd name="T94" fmla="*/ 88 w 852"/>
                <a:gd name="T95" fmla="*/ 531 h 1539"/>
                <a:gd name="T96" fmla="*/ 60 w 852"/>
                <a:gd name="T97" fmla="*/ 491 h 1539"/>
                <a:gd name="T98" fmla="*/ 32 w 852"/>
                <a:gd name="T99" fmla="*/ 453 h 1539"/>
                <a:gd name="T100" fmla="*/ 0 w 852"/>
                <a:gd name="T101" fmla="*/ 417 h 1539"/>
                <a:gd name="T102" fmla="*/ 258 w 852"/>
                <a:gd name="T103" fmla="*/ 240 h 1539"/>
                <a:gd name="T104" fmla="*/ 408 w 852"/>
                <a:gd name="T105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539">
                  <a:moveTo>
                    <a:pt x="408" y="0"/>
                  </a:moveTo>
                  <a:lnTo>
                    <a:pt x="408" y="0"/>
                  </a:lnTo>
                  <a:lnTo>
                    <a:pt x="458" y="56"/>
                  </a:lnTo>
                  <a:lnTo>
                    <a:pt x="506" y="116"/>
                  </a:lnTo>
                  <a:lnTo>
                    <a:pt x="552" y="178"/>
                  </a:lnTo>
                  <a:lnTo>
                    <a:pt x="594" y="242"/>
                  </a:lnTo>
                  <a:lnTo>
                    <a:pt x="634" y="309"/>
                  </a:lnTo>
                  <a:lnTo>
                    <a:pt x="670" y="375"/>
                  </a:lnTo>
                  <a:lnTo>
                    <a:pt x="704" y="445"/>
                  </a:lnTo>
                  <a:lnTo>
                    <a:pt x="734" y="517"/>
                  </a:lnTo>
                  <a:lnTo>
                    <a:pt x="760" y="589"/>
                  </a:lnTo>
                  <a:lnTo>
                    <a:pt x="784" y="663"/>
                  </a:lnTo>
                  <a:lnTo>
                    <a:pt x="806" y="739"/>
                  </a:lnTo>
                  <a:lnTo>
                    <a:pt x="822" y="817"/>
                  </a:lnTo>
                  <a:lnTo>
                    <a:pt x="836" y="895"/>
                  </a:lnTo>
                  <a:lnTo>
                    <a:pt x="844" y="975"/>
                  </a:lnTo>
                  <a:lnTo>
                    <a:pt x="850" y="1055"/>
                  </a:lnTo>
                  <a:lnTo>
                    <a:pt x="852" y="1137"/>
                  </a:lnTo>
                  <a:lnTo>
                    <a:pt x="852" y="1137"/>
                  </a:lnTo>
                  <a:lnTo>
                    <a:pt x="852" y="1189"/>
                  </a:lnTo>
                  <a:lnTo>
                    <a:pt x="850" y="1241"/>
                  </a:lnTo>
                  <a:lnTo>
                    <a:pt x="846" y="1291"/>
                  </a:lnTo>
                  <a:lnTo>
                    <a:pt x="840" y="1341"/>
                  </a:lnTo>
                  <a:lnTo>
                    <a:pt x="834" y="1393"/>
                  </a:lnTo>
                  <a:lnTo>
                    <a:pt x="824" y="1441"/>
                  </a:lnTo>
                  <a:lnTo>
                    <a:pt x="816" y="1491"/>
                  </a:lnTo>
                  <a:lnTo>
                    <a:pt x="804" y="1539"/>
                  </a:lnTo>
                  <a:lnTo>
                    <a:pt x="520" y="1529"/>
                  </a:lnTo>
                  <a:lnTo>
                    <a:pt x="242" y="1389"/>
                  </a:lnTo>
                  <a:lnTo>
                    <a:pt x="242" y="1389"/>
                  </a:lnTo>
                  <a:lnTo>
                    <a:pt x="254" y="1329"/>
                  </a:lnTo>
                  <a:lnTo>
                    <a:pt x="264" y="1267"/>
                  </a:lnTo>
                  <a:lnTo>
                    <a:pt x="270" y="1203"/>
                  </a:lnTo>
                  <a:lnTo>
                    <a:pt x="270" y="1139"/>
                  </a:lnTo>
                  <a:lnTo>
                    <a:pt x="270" y="1139"/>
                  </a:lnTo>
                  <a:lnTo>
                    <a:pt x="270" y="1087"/>
                  </a:lnTo>
                  <a:lnTo>
                    <a:pt x="266" y="1037"/>
                  </a:lnTo>
                  <a:lnTo>
                    <a:pt x="260" y="987"/>
                  </a:lnTo>
                  <a:lnTo>
                    <a:pt x="252" y="937"/>
                  </a:lnTo>
                  <a:lnTo>
                    <a:pt x="242" y="889"/>
                  </a:lnTo>
                  <a:lnTo>
                    <a:pt x="230" y="841"/>
                  </a:lnTo>
                  <a:lnTo>
                    <a:pt x="216" y="793"/>
                  </a:lnTo>
                  <a:lnTo>
                    <a:pt x="198" y="747"/>
                  </a:lnTo>
                  <a:lnTo>
                    <a:pt x="180" y="701"/>
                  </a:lnTo>
                  <a:lnTo>
                    <a:pt x="160" y="657"/>
                  </a:lnTo>
                  <a:lnTo>
                    <a:pt x="138" y="615"/>
                  </a:lnTo>
                  <a:lnTo>
                    <a:pt x="114" y="573"/>
                  </a:lnTo>
                  <a:lnTo>
                    <a:pt x="88" y="531"/>
                  </a:lnTo>
                  <a:lnTo>
                    <a:pt x="60" y="491"/>
                  </a:lnTo>
                  <a:lnTo>
                    <a:pt x="32" y="453"/>
                  </a:lnTo>
                  <a:lnTo>
                    <a:pt x="0" y="417"/>
                  </a:lnTo>
                  <a:lnTo>
                    <a:pt x="258" y="24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8261350" y="2984501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4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8394700" y="3117851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4 w 454"/>
                <a:gd name="T25" fmla="*/ 374 h 454"/>
                <a:gd name="T26" fmla="*/ 86 w 454"/>
                <a:gd name="T27" fmla="*/ 404 h 454"/>
                <a:gd name="T28" fmla="*/ 122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6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4978624" y="3424005"/>
            <a:ext cx="1500188" cy="1591865"/>
            <a:chOff x="6623050" y="4022726"/>
            <a:chExt cx="2000250" cy="212248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6908800" y="5157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0 w 622"/>
                <a:gd name="T7" fmla="*/ 58 h 622"/>
                <a:gd name="T8" fmla="*/ 86 w 622"/>
                <a:gd name="T9" fmla="*/ 96 h 622"/>
                <a:gd name="T10" fmla="*/ 48 w 622"/>
                <a:gd name="T11" fmla="*/ 144 h 622"/>
                <a:gd name="T12" fmla="*/ 22 w 622"/>
                <a:gd name="T13" fmla="*/ 198 h 622"/>
                <a:gd name="T14" fmla="*/ 4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6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6 h 622"/>
                <a:gd name="T38" fmla="*/ 438 w 622"/>
                <a:gd name="T39" fmla="*/ 596 h 622"/>
                <a:gd name="T40" fmla="*/ 490 w 622"/>
                <a:gd name="T41" fmla="*/ 566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6 w 622"/>
                <a:gd name="T49" fmla="*/ 368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8 h 622"/>
                <a:gd name="T58" fmla="*/ 546 w 622"/>
                <a:gd name="T59" fmla="*/ 108 h 622"/>
                <a:gd name="T60" fmla="*/ 504 w 622"/>
                <a:gd name="T61" fmla="*/ 68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6" y="516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8"/>
                  </a:lnTo>
                  <a:lnTo>
                    <a:pt x="616" y="368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6623050" y="4022726"/>
              <a:ext cx="2000250" cy="1957388"/>
            </a:xfrm>
            <a:custGeom>
              <a:avLst/>
              <a:gdLst>
                <a:gd name="T0" fmla="*/ 1260 w 1260"/>
                <a:gd name="T1" fmla="*/ 146 h 1233"/>
                <a:gd name="T2" fmla="*/ 1260 w 1260"/>
                <a:gd name="T3" fmla="*/ 146 h 1233"/>
                <a:gd name="T4" fmla="*/ 1244 w 1260"/>
                <a:gd name="T5" fmla="*/ 194 h 1233"/>
                <a:gd name="T6" fmla="*/ 1226 w 1260"/>
                <a:gd name="T7" fmla="*/ 242 h 1233"/>
                <a:gd name="T8" fmla="*/ 1206 w 1260"/>
                <a:gd name="T9" fmla="*/ 290 h 1233"/>
                <a:gd name="T10" fmla="*/ 1186 w 1260"/>
                <a:gd name="T11" fmla="*/ 336 h 1233"/>
                <a:gd name="T12" fmla="*/ 1164 w 1260"/>
                <a:gd name="T13" fmla="*/ 382 h 1233"/>
                <a:gd name="T14" fmla="*/ 1140 w 1260"/>
                <a:gd name="T15" fmla="*/ 426 h 1233"/>
                <a:gd name="T16" fmla="*/ 1116 w 1260"/>
                <a:gd name="T17" fmla="*/ 470 h 1233"/>
                <a:gd name="T18" fmla="*/ 1090 w 1260"/>
                <a:gd name="T19" fmla="*/ 513 h 1233"/>
                <a:gd name="T20" fmla="*/ 1062 w 1260"/>
                <a:gd name="T21" fmla="*/ 557 h 1233"/>
                <a:gd name="T22" fmla="*/ 1034 w 1260"/>
                <a:gd name="T23" fmla="*/ 597 h 1233"/>
                <a:gd name="T24" fmla="*/ 1004 w 1260"/>
                <a:gd name="T25" fmla="*/ 637 h 1233"/>
                <a:gd name="T26" fmla="*/ 974 w 1260"/>
                <a:gd name="T27" fmla="*/ 677 h 1233"/>
                <a:gd name="T28" fmla="*/ 942 w 1260"/>
                <a:gd name="T29" fmla="*/ 715 h 1233"/>
                <a:gd name="T30" fmla="*/ 910 w 1260"/>
                <a:gd name="T31" fmla="*/ 753 h 1233"/>
                <a:gd name="T32" fmla="*/ 876 w 1260"/>
                <a:gd name="T33" fmla="*/ 789 h 1233"/>
                <a:gd name="T34" fmla="*/ 840 w 1260"/>
                <a:gd name="T35" fmla="*/ 825 h 1233"/>
                <a:gd name="T36" fmla="*/ 804 w 1260"/>
                <a:gd name="T37" fmla="*/ 859 h 1233"/>
                <a:gd name="T38" fmla="*/ 766 w 1260"/>
                <a:gd name="T39" fmla="*/ 893 h 1233"/>
                <a:gd name="T40" fmla="*/ 728 w 1260"/>
                <a:gd name="T41" fmla="*/ 925 h 1233"/>
                <a:gd name="T42" fmla="*/ 688 w 1260"/>
                <a:gd name="T43" fmla="*/ 957 h 1233"/>
                <a:gd name="T44" fmla="*/ 648 w 1260"/>
                <a:gd name="T45" fmla="*/ 987 h 1233"/>
                <a:gd name="T46" fmla="*/ 608 w 1260"/>
                <a:gd name="T47" fmla="*/ 1015 h 1233"/>
                <a:gd name="T48" fmla="*/ 566 w 1260"/>
                <a:gd name="T49" fmla="*/ 1043 h 1233"/>
                <a:gd name="T50" fmla="*/ 524 w 1260"/>
                <a:gd name="T51" fmla="*/ 1069 h 1233"/>
                <a:gd name="T52" fmla="*/ 480 w 1260"/>
                <a:gd name="T53" fmla="*/ 1095 h 1233"/>
                <a:gd name="T54" fmla="*/ 434 w 1260"/>
                <a:gd name="T55" fmla="*/ 1119 h 1233"/>
                <a:gd name="T56" fmla="*/ 390 w 1260"/>
                <a:gd name="T57" fmla="*/ 1141 h 1233"/>
                <a:gd name="T58" fmla="*/ 344 w 1260"/>
                <a:gd name="T59" fmla="*/ 1161 h 1233"/>
                <a:gd name="T60" fmla="*/ 298 w 1260"/>
                <a:gd name="T61" fmla="*/ 1181 h 1233"/>
                <a:gd name="T62" fmla="*/ 250 w 1260"/>
                <a:gd name="T63" fmla="*/ 1201 h 1233"/>
                <a:gd name="T64" fmla="*/ 202 w 1260"/>
                <a:gd name="T65" fmla="*/ 1217 h 1233"/>
                <a:gd name="T66" fmla="*/ 152 w 1260"/>
                <a:gd name="T67" fmla="*/ 1233 h 1233"/>
                <a:gd name="T68" fmla="*/ 20 w 1260"/>
                <a:gd name="T69" fmla="*/ 985 h 1233"/>
                <a:gd name="T70" fmla="*/ 0 w 1260"/>
                <a:gd name="T71" fmla="*/ 679 h 1233"/>
                <a:gd name="T72" fmla="*/ 0 w 1260"/>
                <a:gd name="T73" fmla="*/ 679 h 1233"/>
                <a:gd name="T74" fmla="*/ 60 w 1260"/>
                <a:gd name="T75" fmla="*/ 659 h 1233"/>
                <a:gd name="T76" fmla="*/ 118 w 1260"/>
                <a:gd name="T77" fmla="*/ 633 h 1233"/>
                <a:gd name="T78" fmla="*/ 174 w 1260"/>
                <a:gd name="T79" fmla="*/ 605 h 1233"/>
                <a:gd name="T80" fmla="*/ 230 w 1260"/>
                <a:gd name="T81" fmla="*/ 575 h 1233"/>
                <a:gd name="T82" fmla="*/ 282 w 1260"/>
                <a:gd name="T83" fmla="*/ 541 h 1233"/>
                <a:gd name="T84" fmla="*/ 332 w 1260"/>
                <a:gd name="T85" fmla="*/ 502 h 1233"/>
                <a:gd name="T86" fmla="*/ 382 w 1260"/>
                <a:gd name="T87" fmla="*/ 462 h 1233"/>
                <a:gd name="T88" fmla="*/ 428 w 1260"/>
                <a:gd name="T89" fmla="*/ 420 h 1233"/>
                <a:gd name="T90" fmla="*/ 472 w 1260"/>
                <a:gd name="T91" fmla="*/ 376 h 1233"/>
                <a:gd name="T92" fmla="*/ 512 w 1260"/>
                <a:gd name="T93" fmla="*/ 328 h 1233"/>
                <a:gd name="T94" fmla="*/ 550 w 1260"/>
                <a:gd name="T95" fmla="*/ 278 h 1233"/>
                <a:gd name="T96" fmla="*/ 586 w 1260"/>
                <a:gd name="T97" fmla="*/ 226 h 1233"/>
                <a:gd name="T98" fmla="*/ 618 w 1260"/>
                <a:gd name="T99" fmla="*/ 172 h 1233"/>
                <a:gd name="T100" fmla="*/ 648 w 1260"/>
                <a:gd name="T101" fmla="*/ 118 h 1233"/>
                <a:gd name="T102" fmla="*/ 674 w 1260"/>
                <a:gd name="T103" fmla="*/ 60 h 1233"/>
                <a:gd name="T104" fmla="*/ 698 w 1260"/>
                <a:gd name="T105" fmla="*/ 0 h 1233"/>
                <a:gd name="T106" fmla="*/ 982 w 1260"/>
                <a:gd name="T107" fmla="*/ 136 h 1233"/>
                <a:gd name="T108" fmla="*/ 1260 w 1260"/>
                <a:gd name="T109" fmla="*/ 146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" h="1233">
                  <a:moveTo>
                    <a:pt x="1260" y="146"/>
                  </a:moveTo>
                  <a:lnTo>
                    <a:pt x="1260" y="146"/>
                  </a:lnTo>
                  <a:lnTo>
                    <a:pt x="1244" y="194"/>
                  </a:lnTo>
                  <a:lnTo>
                    <a:pt x="1226" y="242"/>
                  </a:lnTo>
                  <a:lnTo>
                    <a:pt x="1206" y="290"/>
                  </a:lnTo>
                  <a:lnTo>
                    <a:pt x="1186" y="336"/>
                  </a:lnTo>
                  <a:lnTo>
                    <a:pt x="1164" y="382"/>
                  </a:lnTo>
                  <a:lnTo>
                    <a:pt x="1140" y="426"/>
                  </a:lnTo>
                  <a:lnTo>
                    <a:pt x="1116" y="470"/>
                  </a:lnTo>
                  <a:lnTo>
                    <a:pt x="1090" y="513"/>
                  </a:lnTo>
                  <a:lnTo>
                    <a:pt x="1062" y="557"/>
                  </a:lnTo>
                  <a:lnTo>
                    <a:pt x="1034" y="597"/>
                  </a:lnTo>
                  <a:lnTo>
                    <a:pt x="1004" y="637"/>
                  </a:lnTo>
                  <a:lnTo>
                    <a:pt x="974" y="677"/>
                  </a:lnTo>
                  <a:lnTo>
                    <a:pt x="942" y="715"/>
                  </a:lnTo>
                  <a:lnTo>
                    <a:pt x="910" y="753"/>
                  </a:lnTo>
                  <a:lnTo>
                    <a:pt x="876" y="789"/>
                  </a:lnTo>
                  <a:lnTo>
                    <a:pt x="840" y="825"/>
                  </a:lnTo>
                  <a:lnTo>
                    <a:pt x="804" y="859"/>
                  </a:lnTo>
                  <a:lnTo>
                    <a:pt x="766" y="893"/>
                  </a:lnTo>
                  <a:lnTo>
                    <a:pt x="728" y="925"/>
                  </a:lnTo>
                  <a:lnTo>
                    <a:pt x="688" y="957"/>
                  </a:lnTo>
                  <a:lnTo>
                    <a:pt x="648" y="987"/>
                  </a:lnTo>
                  <a:lnTo>
                    <a:pt x="608" y="1015"/>
                  </a:lnTo>
                  <a:lnTo>
                    <a:pt x="566" y="1043"/>
                  </a:lnTo>
                  <a:lnTo>
                    <a:pt x="524" y="1069"/>
                  </a:lnTo>
                  <a:lnTo>
                    <a:pt x="480" y="1095"/>
                  </a:lnTo>
                  <a:lnTo>
                    <a:pt x="434" y="1119"/>
                  </a:lnTo>
                  <a:lnTo>
                    <a:pt x="390" y="1141"/>
                  </a:lnTo>
                  <a:lnTo>
                    <a:pt x="344" y="1161"/>
                  </a:lnTo>
                  <a:lnTo>
                    <a:pt x="298" y="1181"/>
                  </a:lnTo>
                  <a:lnTo>
                    <a:pt x="250" y="1201"/>
                  </a:lnTo>
                  <a:lnTo>
                    <a:pt x="202" y="1217"/>
                  </a:lnTo>
                  <a:lnTo>
                    <a:pt x="152" y="1233"/>
                  </a:lnTo>
                  <a:lnTo>
                    <a:pt x="20" y="985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60" y="659"/>
                  </a:lnTo>
                  <a:lnTo>
                    <a:pt x="118" y="633"/>
                  </a:lnTo>
                  <a:lnTo>
                    <a:pt x="174" y="605"/>
                  </a:lnTo>
                  <a:lnTo>
                    <a:pt x="230" y="575"/>
                  </a:lnTo>
                  <a:lnTo>
                    <a:pt x="282" y="541"/>
                  </a:lnTo>
                  <a:lnTo>
                    <a:pt x="332" y="502"/>
                  </a:lnTo>
                  <a:lnTo>
                    <a:pt x="382" y="462"/>
                  </a:lnTo>
                  <a:lnTo>
                    <a:pt x="428" y="420"/>
                  </a:lnTo>
                  <a:lnTo>
                    <a:pt x="472" y="376"/>
                  </a:lnTo>
                  <a:lnTo>
                    <a:pt x="512" y="328"/>
                  </a:lnTo>
                  <a:lnTo>
                    <a:pt x="550" y="278"/>
                  </a:lnTo>
                  <a:lnTo>
                    <a:pt x="586" y="226"/>
                  </a:lnTo>
                  <a:lnTo>
                    <a:pt x="618" y="172"/>
                  </a:lnTo>
                  <a:lnTo>
                    <a:pt x="648" y="118"/>
                  </a:lnTo>
                  <a:lnTo>
                    <a:pt x="674" y="60"/>
                  </a:lnTo>
                  <a:lnTo>
                    <a:pt x="698" y="0"/>
                  </a:lnTo>
                  <a:lnTo>
                    <a:pt x="982" y="136"/>
                  </a:lnTo>
                  <a:lnTo>
                    <a:pt x="1260" y="146"/>
                  </a:lnTo>
                  <a:close/>
                </a:path>
              </a:pathLst>
            </a:custGeom>
            <a:solidFill>
              <a:srgbClr val="395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>
              <a:off x="7042150" y="5291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4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6 h 454"/>
                <a:gd name="T58" fmla="*/ 398 w 454"/>
                <a:gd name="T59" fmla="*/ 80 h 454"/>
                <a:gd name="T60" fmla="*/ 368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30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6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8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3</a:t>
              </a:r>
            </a:p>
          </p:txBody>
        </p:sp>
      </p:grpSp>
      <p:grpSp>
        <p:nvGrpSpPr>
          <p:cNvPr id="93" name="Group 92"/>
          <p:cNvGrpSpPr/>
          <p:nvPr userDrawn="1"/>
        </p:nvGrpSpPr>
        <p:grpSpPr>
          <a:xfrm>
            <a:off x="3214122" y="3959786"/>
            <a:ext cx="1807369" cy="1110853"/>
            <a:chOff x="4270375" y="4737101"/>
            <a:chExt cx="2409825" cy="148113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4273550" y="5230813"/>
              <a:ext cx="990600" cy="987425"/>
            </a:xfrm>
            <a:custGeom>
              <a:avLst/>
              <a:gdLst>
                <a:gd name="T0" fmla="*/ 304 w 624"/>
                <a:gd name="T1" fmla="*/ 0 h 622"/>
                <a:gd name="T2" fmla="*/ 242 w 624"/>
                <a:gd name="T3" fmla="*/ 6 h 622"/>
                <a:gd name="T4" fmla="*/ 184 w 624"/>
                <a:gd name="T5" fmla="*/ 26 h 622"/>
                <a:gd name="T6" fmla="*/ 132 w 624"/>
                <a:gd name="T7" fmla="*/ 56 h 622"/>
                <a:gd name="T8" fmla="*/ 86 w 624"/>
                <a:gd name="T9" fmla="*/ 96 h 622"/>
                <a:gd name="T10" fmla="*/ 50 w 624"/>
                <a:gd name="T11" fmla="*/ 142 h 622"/>
                <a:gd name="T12" fmla="*/ 22 w 624"/>
                <a:gd name="T13" fmla="*/ 196 h 622"/>
                <a:gd name="T14" fmla="*/ 6 w 624"/>
                <a:gd name="T15" fmla="*/ 254 h 622"/>
                <a:gd name="T16" fmla="*/ 0 w 624"/>
                <a:gd name="T17" fmla="*/ 318 h 622"/>
                <a:gd name="T18" fmla="*/ 4 w 624"/>
                <a:gd name="T19" fmla="*/ 350 h 622"/>
                <a:gd name="T20" fmla="*/ 16 w 624"/>
                <a:gd name="T21" fmla="*/ 410 h 622"/>
                <a:gd name="T22" fmla="*/ 42 w 624"/>
                <a:gd name="T23" fmla="*/ 464 h 622"/>
                <a:gd name="T24" fmla="*/ 76 w 624"/>
                <a:gd name="T25" fmla="*/ 514 h 622"/>
                <a:gd name="T26" fmla="*/ 120 w 624"/>
                <a:gd name="T27" fmla="*/ 554 h 622"/>
                <a:gd name="T28" fmla="*/ 170 w 624"/>
                <a:gd name="T29" fmla="*/ 588 h 622"/>
                <a:gd name="T30" fmla="*/ 226 w 624"/>
                <a:gd name="T31" fmla="*/ 610 h 622"/>
                <a:gd name="T32" fmla="*/ 288 w 624"/>
                <a:gd name="T33" fmla="*/ 620 h 622"/>
                <a:gd name="T34" fmla="*/ 318 w 624"/>
                <a:gd name="T35" fmla="*/ 622 h 622"/>
                <a:gd name="T36" fmla="*/ 382 w 624"/>
                <a:gd name="T37" fmla="*/ 614 h 622"/>
                <a:gd name="T38" fmla="*/ 440 w 624"/>
                <a:gd name="T39" fmla="*/ 594 h 622"/>
                <a:gd name="T40" fmla="*/ 492 w 624"/>
                <a:gd name="T41" fmla="*/ 564 h 622"/>
                <a:gd name="T42" fmla="*/ 536 w 624"/>
                <a:gd name="T43" fmla="*/ 526 h 622"/>
                <a:gd name="T44" fmla="*/ 574 w 624"/>
                <a:gd name="T45" fmla="*/ 478 h 622"/>
                <a:gd name="T46" fmla="*/ 602 w 624"/>
                <a:gd name="T47" fmla="*/ 424 h 622"/>
                <a:gd name="T48" fmla="*/ 618 w 624"/>
                <a:gd name="T49" fmla="*/ 366 h 622"/>
                <a:gd name="T50" fmla="*/ 624 w 624"/>
                <a:gd name="T51" fmla="*/ 304 h 622"/>
                <a:gd name="T52" fmla="*/ 620 w 624"/>
                <a:gd name="T53" fmla="*/ 272 h 622"/>
                <a:gd name="T54" fmla="*/ 608 w 624"/>
                <a:gd name="T55" fmla="*/ 212 h 622"/>
                <a:gd name="T56" fmla="*/ 582 w 624"/>
                <a:gd name="T57" fmla="*/ 156 h 622"/>
                <a:gd name="T58" fmla="*/ 548 w 624"/>
                <a:gd name="T59" fmla="*/ 106 h 622"/>
                <a:gd name="T60" fmla="*/ 504 w 624"/>
                <a:gd name="T61" fmla="*/ 66 h 622"/>
                <a:gd name="T62" fmla="*/ 454 w 624"/>
                <a:gd name="T63" fmla="*/ 34 h 622"/>
                <a:gd name="T64" fmla="*/ 398 w 624"/>
                <a:gd name="T65" fmla="*/ 12 h 622"/>
                <a:gd name="T66" fmla="*/ 336 w 624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2">
                  <a:moveTo>
                    <a:pt x="304" y="0"/>
                  </a:moveTo>
                  <a:lnTo>
                    <a:pt x="304" y="0"/>
                  </a:lnTo>
                  <a:lnTo>
                    <a:pt x="274" y="2"/>
                  </a:lnTo>
                  <a:lnTo>
                    <a:pt x="242" y="6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8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8" y="118"/>
                  </a:lnTo>
                  <a:lnTo>
                    <a:pt x="50" y="142"/>
                  </a:lnTo>
                  <a:lnTo>
                    <a:pt x="36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4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4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20" y="554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8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8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2" y="606"/>
                  </a:lnTo>
                  <a:lnTo>
                    <a:pt x="440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6" y="546"/>
                  </a:lnTo>
                  <a:lnTo>
                    <a:pt x="536" y="526"/>
                  </a:lnTo>
                  <a:lnTo>
                    <a:pt x="556" y="502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2" y="424"/>
                  </a:lnTo>
                  <a:lnTo>
                    <a:pt x="612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0" y="272"/>
                  </a:lnTo>
                  <a:lnTo>
                    <a:pt x="616" y="240"/>
                  </a:lnTo>
                  <a:lnTo>
                    <a:pt x="608" y="212"/>
                  </a:lnTo>
                  <a:lnTo>
                    <a:pt x="596" y="182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8" y="106"/>
                  </a:lnTo>
                  <a:lnTo>
                    <a:pt x="528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0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4270375" y="4737101"/>
              <a:ext cx="2409825" cy="1357313"/>
            </a:xfrm>
            <a:custGeom>
              <a:avLst/>
              <a:gdLst>
                <a:gd name="T0" fmla="*/ 0 w 1518"/>
                <a:gd name="T1" fmla="*/ 395 h 855"/>
                <a:gd name="T2" fmla="*/ 144 w 1518"/>
                <a:gd name="T3" fmla="*/ 167 h 855"/>
                <a:gd name="T4" fmla="*/ 402 w 1518"/>
                <a:gd name="T5" fmla="*/ 0 h 855"/>
                <a:gd name="T6" fmla="*/ 402 w 1518"/>
                <a:gd name="T7" fmla="*/ 0 h 855"/>
                <a:gd name="T8" fmla="*/ 440 w 1518"/>
                <a:gd name="T9" fmla="*/ 32 h 855"/>
                <a:gd name="T10" fmla="*/ 478 w 1518"/>
                <a:gd name="T11" fmla="*/ 63 h 855"/>
                <a:gd name="T12" fmla="*/ 518 w 1518"/>
                <a:gd name="T13" fmla="*/ 91 h 855"/>
                <a:gd name="T14" fmla="*/ 560 w 1518"/>
                <a:gd name="T15" fmla="*/ 119 h 855"/>
                <a:gd name="T16" fmla="*/ 604 w 1518"/>
                <a:gd name="T17" fmla="*/ 145 h 855"/>
                <a:gd name="T18" fmla="*/ 648 w 1518"/>
                <a:gd name="T19" fmla="*/ 167 h 855"/>
                <a:gd name="T20" fmla="*/ 692 w 1518"/>
                <a:gd name="T21" fmla="*/ 189 h 855"/>
                <a:gd name="T22" fmla="*/ 738 w 1518"/>
                <a:gd name="T23" fmla="*/ 209 h 855"/>
                <a:gd name="T24" fmla="*/ 786 w 1518"/>
                <a:gd name="T25" fmla="*/ 225 h 855"/>
                <a:gd name="T26" fmla="*/ 834 w 1518"/>
                <a:gd name="T27" fmla="*/ 241 h 855"/>
                <a:gd name="T28" fmla="*/ 882 w 1518"/>
                <a:gd name="T29" fmla="*/ 253 h 855"/>
                <a:gd name="T30" fmla="*/ 932 w 1518"/>
                <a:gd name="T31" fmla="*/ 265 h 855"/>
                <a:gd name="T32" fmla="*/ 984 w 1518"/>
                <a:gd name="T33" fmla="*/ 273 h 855"/>
                <a:gd name="T34" fmla="*/ 1036 w 1518"/>
                <a:gd name="T35" fmla="*/ 279 h 855"/>
                <a:gd name="T36" fmla="*/ 1088 w 1518"/>
                <a:gd name="T37" fmla="*/ 283 h 855"/>
                <a:gd name="T38" fmla="*/ 1140 w 1518"/>
                <a:gd name="T39" fmla="*/ 283 h 855"/>
                <a:gd name="T40" fmla="*/ 1140 w 1518"/>
                <a:gd name="T41" fmla="*/ 283 h 855"/>
                <a:gd name="T42" fmla="*/ 1196 w 1518"/>
                <a:gd name="T43" fmla="*/ 283 h 855"/>
                <a:gd name="T44" fmla="*/ 1252 w 1518"/>
                <a:gd name="T45" fmla="*/ 279 h 855"/>
                <a:gd name="T46" fmla="*/ 1306 w 1518"/>
                <a:gd name="T47" fmla="*/ 271 h 855"/>
                <a:gd name="T48" fmla="*/ 1360 w 1518"/>
                <a:gd name="T49" fmla="*/ 261 h 855"/>
                <a:gd name="T50" fmla="*/ 1386 w 1518"/>
                <a:gd name="T51" fmla="*/ 571 h 855"/>
                <a:gd name="T52" fmla="*/ 1518 w 1518"/>
                <a:gd name="T53" fmla="*/ 813 h 855"/>
                <a:gd name="T54" fmla="*/ 1518 w 1518"/>
                <a:gd name="T55" fmla="*/ 813 h 855"/>
                <a:gd name="T56" fmla="*/ 1474 w 1518"/>
                <a:gd name="T57" fmla="*/ 823 h 855"/>
                <a:gd name="T58" fmla="*/ 1428 w 1518"/>
                <a:gd name="T59" fmla="*/ 831 h 855"/>
                <a:gd name="T60" fmla="*/ 1382 w 1518"/>
                <a:gd name="T61" fmla="*/ 837 h 855"/>
                <a:gd name="T62" fmla="*/ 1336 w 1518"/>
                <a:gd name="T63" fmla="*/ 843 h 855"/>
                <a:gd name="T64" fmla="*/ 1290 w 1518"/>
                <a:gd name="T65" fmla="*/ 849 h 855"/>
                <a:gd name="T66" fmla="*/ 1244 w 1518"/>
                <a:gd name="T67" fmla="*/ 851 h 855"/>
                <a:gd name="T68" fmla="*/ 1198 w 1518"/>
                <a:gd name="T69" fmla="*/ 853 h 855"/>
                <a:gd name="T70" fmla="*/ 1150 w 1518"/>
                <a:gd name="T71" fmla="*/ 855 h 855"/>
                <a:gd name="T72" fmla="*/ 1150 w 1518"/>
                <a:gd name="T73" fmla="*/ 855 h 855"/>
                <a:gd name="T74" fmla="*/ 1066 w 1518"/>
                <a:gd name="T75" fmla="*/ 851 h 855"/>
                <a:gd name="T76" fmla="*/ 984 w 1518"/>
                <a:gd name="T77" fmla="*/ 845 h 855"/>
                <a:gd name="T78" fmla="*/ 904 w 1518"/>
                <a:gd name="T79" fmla="*/ 837 h 855"/>
                <a:gd name="T80" fmla="*/ 824 w 1518"/>
                <a:gd name="T81" fmla="*/ 823 h 855"/>
                <a:gd name="T82" fmla="*/ 746 w 1518"/>
                <a:gd name="T83" fmla="*/ 805 h 855"/>
                <a:gd name="T84" fmla="*/ 670 w 1518"/>
                <a:gd name="T85" fmla="*/ 783 h 855"/>
                <a:gd name="T86" fmla="*/ 594 w 1518"/>
                <a:gd name="T87" fmla="*/ 759 h 855"/>
                <a:gd name="T88" fmla="*/ 520 w 1518"/>
                <a:gd name="T89" fmla="*/ 731 h 855"/>
                <a:gd name="T90" fmla="*/ 448 w 1518"/>
                <a:gd name="T91" fmla="*/ 701 h 855"/>
                <a:gd name="T92" fmla="*/ 378 w 1518"/>
                <a:gd name="T93" fmla="*/ 665 h 855"/>
                <a:gd name="T94" fmla="*/ 310 w 1518"/>
                <a:gd name="T95" fmla="*/ 627 h 855"/>
                <a:gd name="T96" fmla="*/ 242 w 1518"/>
                <a:gd name="T97" fmla="*/ 587 h 855"/>
                <a:gd name="T98" fmla="*/ 178 w 1518"/>
                <a:gd name="T99" fmla="*/ 543 h 855"/>
                <a:gd name="T100" fmla="*/ 116 w 1518"/>
                <a:gd name="T101" fmla="*/ 497 h 855"/>
                <a:gd name="T102" fmla="*/ 56 w 1518"/>
                <a:gd name="T103" fmla="*/ 447 h 855"/>
                <a:gd name="T104" fmla="*/ 0 w 1518"/>
                <a:gd name="T105" fmla="*/ 395 h 855"/>
                <a:gd name="T106" fmla="*/ 0 w 1518"/>
                <a:gd name="T107" fmla="*/ 39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8" h="855">
                  <a:moveTo>
                    <a:pt x="0" y="395"/>
                  </a:moveTo>
                  <a:lnTo>
                    <a:pt x="144" y="167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0" y="32"/>
                  </a:lnTo>
                  <a:lnTo>
                    <a:pt x="478" y="63"/>
                  </a:lnTo>
                  <a:lnTo>
                    <a:pt x="518" y="91"/>
                  </a:lnTo>
                  <a:lnTo>
                    <a:pt x="560" y="119"/>
                  </a:lnTo>
                  <a:lnTo>
                    <a:pt x="604" y="145"/>
                  </a:lnTo>
                  <a:lnTo>
                    <a:pt x="648" y="167"/>
                  </a:lnTo>
                  <a:lnTo>
                    <a:pt x="692" y="189"/>
                  </a:lnTo>
                  <a:lnTo>
                    <a:pt x="738" y="209"/>
                  </a:lnTo>
                  <a:lnTo>
                    <a:pt x="786" y="225"/>
                  </a:lnTo>
                  <a:lnTo>
                    <a:pt x="834" y="241"/>
                  </a:lnTo>
                  <a:lnTo>
                    <a:pt x="882" y="253"/>
                  </a:lnTo>
                  <a:lnTo>
                    <a:pt x="932" y="265"/>
                  </a:lnTo>
                  <a:lnTo>
                    <a:pt x="984" y="273"/>
                  </a:lnTo>
                  <a:lnTo>
                    <a:pt x="1036" y="279"/>
                  </a:lnTo>
                  <a:lnTo>
                    <a:pt x="1088" y="283"/>
                  </a:lnTo>
                  <a:lnTo>
                    <a:pt x="1140" y="283"/>
                  </a:lnTo>
                  <a:lnTo>
                    <a:pt x="1140" y="283"/>
                  </a:lnTo>
                  <a:lnTo>
                    <a:pt x="1196" y="283"/>
                  </a:lnTo>
                  <a:lnTo>
                    <a:pt x="1252" y="279"/>
                  </a:lnTo>
                  <a:lnTo>
                    <a:pt x="1306" y="271"/>
                  </a:lnTo>
                  <a:lnTo>
                    <a:pt x="1360" y="261"/>
                  </a:lnTo>
                  <a:lnTo>
                    <a:pt x="1386" y="571"/>
                  </a:lnTo>
                  <a:lnTo>
                    <a:pt x="1518" y="813"/>
                  </a:lnTo>
                  <a:lnTo>
                    <a:pt x="1518" y="813"/>
                  </a:lnTo>
                  <a:lnTo>
                    <a:pt x="1474" y="823"/>
                  </a:lnTo>
                  <a:lnTo>
                    <a:pt x="1428" y="831"/>
                  </a:lnTo>
                  <a:lnTo>
                    <a:pt x="1382" y="837"/>
                  </a:lnTo>
                  <a:lnTo>
                    <a:pt x="1336" y="843"/>
                  </a:lnTo>
                  <a:lnTo>
                    <a:pt x="1290" y="849"/>
                  </a:lnTo>
                  <a:lnTo>
                    <a:pt x="1244" y="851"/>
                  </a:lnTo>
                  <a:lnTo>
                    <a:pt x="1198" y="853"/>
                  </a:lnTo>
                  <a:lnTo>
                    <a:pt x="1150" y="855"/>
                  </a:lnTo>
                  <a:lnTo>
                    <a:pt x="1150" y="855"/>
                  </a:lnTo>
                  <a:lnTo>
                    <a:pt x="1066" y="851"/>
                  </a:lnTo>
                  <a:lnTo>
                    <a:pt x="984" y="845"/>
                  </a:lnTo>
                  <a:lnTo>
                    <a:pt x="904" y="837"/>
                  </a:lnTo>
                  <a:lnTo>
                    <a:pt x="824" y="823"/>
                  </a:lnTo>
                  <a:lnTo>
                    <a:pt x="746" y="805"/>
                  </a:lnTo>
                  <a:lnTo>
                    <a:pt x="670" y="783"/>
                  </a:lnTo>
                  <a:lnTo>
                    <a:pt x="594" y="759"/>
                  </a:lnTo>
                  <a:lnTo>
                    <a:pt x="520" y="731"/>
                  </a:lnTo>
                  <a:lnTo>
                    <a:pt x="448" y="701"/>
                  </a:lnTo>
                  <a:lnTo>
                    <a:pt x="378" y="665"/>
                  </a:lnTo>
                  <a:lnTo>
                    <a:pt x="310" y="627"/>
                  </a:lnTo>
                  <a:lnTo>
                    <a:pt x="242" y="587"/>
                  </a:lnTo>
                  <a:lnTo>
                    <a:pt x="178" y="543"/>
                  </a:lnTo>
                  <a:lnTo>
                    <a:pt x="116" y="497"/>
                  </a:lnTo>
                  <a:lnTo>
                    <a:pt x="56" y="447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410075" y="5364163"/>
              <a:ext cx="717550" cy="720725"/>
            </a:xfrm>
            <a:custGeom>
              <a:avLst/>
              <a:gdLst>
                <a:gd name="T0" fmla="*/ 220 w 452"/>
                <a:gd name="T1" fmla="*/ 0 h 454"/>
                <a:gd name="T2" fmla="*/ 176 w 452"/>
                <a:gd name="T3" fmla="*/ 6 h 454"/>
                <a:gd name="T4" fmla="*/ 132 w 452"/>
                <a:gd name="T5" fmla="*/ 20 h 454"/>
                <a:gd name="T6" fmla="*/ 94 w 452"/>
                <a:gd name="T7" fmla="*/ 42 h 454"/>
                <a:gd name="T8" fmla="*/ 62 w 452"/>
                <a:gd name="T9" fmla="*/ 70 h 454"/>
                <a:gd name="T10" fmla="*/ 36 w 452"/>
                <a:gd name="T11" fmla="*/ 104 h 454"/>
                <a:gd name="T12" fmla="*/ 14 w 452"/>
                <a:gd name="T13" fmla="*/ 142 h 454"/>
                <a:gd name="T14" fmla="*/ 2 w 452"/>
                <a:gd name="T15" fmla="*/ 186 h 454"/>
                <a:gd name="T16" fmla="*/ 0 w 452"/>
                <a:gd name="T17" fmla="*/ 232 h 454"/>
                <a:gd name="T18" fmla="*/ 0 w 452"/>
                <a:gd name="T19" fmla="*/ 254 h 454"/>
                <a:gd name="T20" fmla="*/ 10 w 452"/>
                <a:gd name="T21" fmla="*/ 298 h 454"/>
                <a:gd name="T22" fmla="*/ 28 w 452"/>
                <a:gd name="T23" fmla="*/ 338 h 454"/>
                <a:gd name="T24" fmla="*/ 54 w 452"/>
                <a:gd name="T25" fmla="*/ 374 h 454"/>
                <a:gd name="T26" fmla="*/ 86 w 452"/>
                <a:gd name="T27" fmla="*/ 404 h 454"/>
                <a:gd name="T28" fmla="*/ 122 w 452"/>
                <a:gd name="T29" fmla="*/ 428 h 454"/>
                <a:gd name="T30" fmla="*/ 164 w 452"/>
                <a:gd name="T31" fmla="*/ 444 h 454"/>
                <a:gd name="T32" fmla="*/ 208 w 452"/>
                <a:gd name="T33" fmla="*/ 452 h 454"/>
                <a:gd name="T34" fmla="*/ 232 w 452"/>
                <a:gd name="T35" fmla="*/ 454 h 454"/>
                <a:gd name="T36" fmla="*/ 276 w 452"/>
                <a:gd name="T37" fmla="*/ 448 h 454"/>
                <a:gd name="T38" fmla="*/ 318 w 452"/>
                <a:gd name="T39" fmla="*/ 434 h 454"/>
                <a:gd name="T40" fmla="*/ 358 w 452"/>
                <a:gd name="T41" fmla="*/ 412 h 454"/>
                <a:gd name="T42" fmla="*/ 390 w 452"/>
                <a:gd name="T43" fmla="*/ 384 h 454"/>
                <a:gd name="T44" fmla="*/ 416 w 452"/>
                <a:gd name="T45" fmla="*/ 348 h 454"/>
                <a:gd name="T46" fmla="*/ 436 w 452"/>
                <a:gd name="T47" fmla="*/ 310 h 454"/>
                <a:gd name="T48" fmla="*/ 450 w 452"/>
                <a:gd name="T49" fmla="*/ 268 h 454"/>
                <a:gd name="T50" fmla="*/ 452 w 452"/>
                <a:gd name="T51" fmla="*/ 222 h 454"/>
                <a:gd name="T52" fmla="*/ 452 w 452"/>
                <a:gd name="T53" fmla="*/ 198 h 454"/>
                <a:gd name="T54" fmla="*/ 442 w 452"/>
                <a:gd name="T55" fmla="*/ 154 h 454"/>
                <a:gd name="T56" fmla="*/ 424 w 452"/>
                <a:gd name="T57" fmla="*/ 114 h 454"/>
                <a:gd name="T58" fmla="*/ 398 w 452"/>
                <a:gd name="T59" fmla="*/ 78 h 454"/>
                <a:gd name="T60" fmla="*/ 366 w 452"/>
                <a:gd name="T61" fmla="*/ 48 h 454"/>
                <a:gd name="T62" fmla="*/ 330 w 452"/>
                <a:gd name="T63" fmla="*/ 24 h 454"/>
                <a:gd name="T64" fmla="*/ 288 w 452"/>
                <a:gd name="T65" fmla="*/ 8 h 454"/>
                <a:gd name="T66" fmla="*/ 244 w 452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4">
                  <a:moveTo>
                    <a:pt x="220" y="0"/>
                  </a:moveTo>
                  <a:lnTo>
                    <a:pt x="220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2" y="20"/>
                  </a:lnTo>
                  <a:lnTo>
                    <a:pt x="114" y="30"/>
                  </a:lnTo>
                  <a:lnTo>
                    <a:pt x="94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4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10" y="298"/>
                  </a:lnTo>
                  <a:lnTo>
                    <a:pt x="18" y="320"/>
                  </a:lnTo>
                  <a:lnTo>
                    <a:pt x="28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18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6" y="348"/>
                  </a:lnTo>
                  <a:lnTo>
                    <a:pt x="428" y="330"/>
                  </a:lnTo>
                  <a:lnTo>
                    <a:pt x="436" y="310"/>
                  </a:lnTo>
                  <a:lnTo>
                    <a:pt x="444" y="288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2" y="222"/>
                  </a:lnTo>
                  <a:lnTo>
                    <a:pt x="452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4"/>
                  </a:lnTo>
                  <a:lnTo>
                    <a:pt x="244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4</a:t>
              </a:r>
            </a:p>
          </p:txBody>
        </p:sp>
      </p:grpSp>
      <p:grpSp>
        <p:nvGrpSpPr>
          <p:cNvPr id="97" name="Group 96"/>
          <p:cNvGrpSpPr/>
          <p:nvPr userDrawn="1"/>
        </p:nvGrpSpPr>
        <p:grpSpPr>
          <a:xfrm>
            <a:off x="2218758" y="2461980"/>
            <a:ext cx="1369219" cy="1868091"/>
            <a:chOff x="2943225" y="2740026"/>
            <a:chExt cx="1825625" cy="249078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3438525" y="2740026"/>
              <a:ext cx="1330325" cy="2490788"/>
            </a:xfrm>
            <a:custGeom>
              <a:avLst/>
              <a:gdLst>
                <a:gd name="T0" fmla="*/ 438 w 838"/>
                <a:gd name="T1" fmla="*/ 1569 h 1569"/>
                <a:gd name="T2" fmla="*/ 438 w 838"/>
                <a:gd name="T3" fmla="*/ 1569 h 1569"/>
                <a:gd name="T4" fmla="*/ 388 w 838"/>
                <a:gd name="T5" fmla="*/ 1511 h 1569"/>
                <a:gd name="T6" fmla="*/ 342 w 838"/>
                <a:gd name="T7" fmla="*/ 1451 h 1569"/>
                <a:gd name="T8" fmla="*/ 296 w 838"/>
                <a:gd name="T9" fmla="*/ 1391 h 1569"/>
                <a:gd name="T10" fmla="*/ 254 w 838"/>
                <a:gd name="T11" fmla="*/ 1327 h 1569"/>
                <a:gd name="T12" fmla="*/ 216 w 838"/>
                <a:gd name="T13" fmla="*/ 1260 h 1569"/>
                <a:gd name="T14" fmla="*/ 180 w 838"/>
                <a:gd name="T15" fmla="*/ 1194 h 1569"/>
                <a:gd name="T16" fmla="*/ 146 w 838"/>
                <a:gd name="T17" fmla="*/ 1124 h 1569"/>
                <a:gd name="T18" fmla="*/ 116 w 838"/>
                <a:gd name="T19" fmla="*/ 1054 h 1569"/>
                <a:gd name="T20" fmla="*/ 90 w 838"/>
                <a:gd name="T21" fmla="*/ 982 h 1569"/>
                <a:gd name="T22" fmla="*/ 66 w 838"/>
                <a:gd name="T23" fmla="*/ 908 h 1569"/>
                <a:gd name="T24" fmla="*/ 46 w 838"/>
                <a:gd name="T25" fmla="*/ 832 h 1569"/>
                <a:gd name="T26" fmla="*/ 30 w 838"/>
                <a:gd name="T27" fmla="*/ 756 h 1569"/>
                <a:gd name="T28" fmla="*/ 16 w 838"/>
                <a:gd name="T29" fmla="*/ 678 h 1569"/>
                <a:gd name="T30" fmla="*/ 6 w 838"/>
                <a:gd name="T31" fmla="*/ 598 h 1569"/>
                <a:gd name="T32" fmla="*/ 2 w 838"/>
                <a:gd name="T33" fmla="*/ 518 h 1569"/>
                <a:gd name="T34" fmla="*/ 0 w 838"/>
                <a:gd name="T35" fmla="*/ 436 h 1569"/>
                <a:gd name="T36" fmla="*/ 0 w 838"/>
                <a:gd name="T37" fmla="*/ 436 h 1569"/>
                <a:gd name="T38" fmla="*/ 0 w 838"/>
                <a:gd name="T39" fmla="*/ 380 h 1569"/>
                <a:gd name="T40" fmla="*/ 2 w 838"/>
                <a:gd name="T41" fmla="*/ 324 h 1569"/>
                <a:gd name="T42" fmla="*/ 8 w 838"/>
                <a:gd name="T43" fmla="*/ 268 h 1569"/>
                <a:gd name="T44" fmla="*/ 14 w 838"/>
                <a:gd name="T45" fmla="*/ 214 h 1569"/>
                <a:gd name="T46" fmla="*/ 22 w 838"/>
                <a:gd name="T47" fmla="*/ 160 h 1569"/>
                <a:gd name="T48" fmla="*/ 32 w 838"/>
                <a:gd name="T49" fmla="*/ 106 h 1569"/>
                <a:gd name="T50" fmla="*/ 44 w 838"/>
                <a:gd name="T51" fmla="*/ 52 h 1569"/>
                <a:gd name="T52" fmla="*/ 56 w 838"/>
                <a:gd name="T53" fmla="*/ 0 h 1569"/>
                <a:gd name="T54" fmla="*/ 316 w 838"/>
                <a:gd name="T55" fmla="*/ 8 h 1569"/>
                <a:gd name="T56" fmla="*/ 600 w 838"/>
                <a:gd name="T57" fmla="*/ 152 h 1569"/>
                <a:gd name="T58" fmla="*/ 600 w 838"/>
                <a:gd name="T59" fmla="*/ 152 h 1569"/>
                <a:gd name="T60" fmla="*/ 584 w 838"/>
                <a:gd name="T61" fmla="*/ 222 h 1569"/>
                <a:gd name="T62" fmla="*/ 572 w 838"/>
                <a:gd name="T63" fmla="*/ 292 h 1569"/>
                <a:gd name="T64" fmla="*/ 568 w 838"/>
                <a:gd name="T65" fmla="*/ 328 h 1569"/>
                <a:gd name="T66" fmla="*/ 564 w 838"/>
                <a:gd name="T67" fmla="*/ 364 h 1569"/>
                <a:gd name="T68" fmla="*/ 562 w 838"/>
                <a:gd name="T69" fmla="*/ 402 h 1569"/>
                <a:gd name="T70" fmla="*/ 562 w 838"/>
                <a:gd name="T71" fmla="*/ 438 h 1569"/>
                <a:gd name="T72" fmla="*/ 562 w 838"/>
                <a:gd name="T73" fmla="*/ 438 h 1569"/>
                <a:gd name="T74" fmla="*/ 564 w 838"/>
                <a:gd name="T75" fmla="*/ 490 h 1569"/>
                <a:gd name="T76" fmla="*/ 568 w 838"/>
                <a:gd name="T77" fmla="*/ 542 h 1569"/>
                <a:gd name="T78" fmla="*/ 572 w 838"/>
                <a:gd name="T79" fmla="*/ 592 h 1569"/>
                <a:gd name="T80" fmla="*/ 582 w 838"/>
                <a:gd name="T81" fmla="*/ 644 h 1569"/>
                <a:gd name="T82" fmla="*/ 592 w 838"/>
                <a:gd name="T83" fmla="*/ 692 h 1569"/>
                <a:gd name="T84" fmla="*/ 604 w 838"/>
                <a:gd name="T85" fmla="*/ 740 h 1569"/>
                <a:gd name="T86" fmla="*/ 618 w 838"/>
                <a:gd name="T87" fmla="*/ 788 h 1569"/>
                <a:gd name="T88" fmla="*/ 636 w 838"/>
                <a:gd name="T89" fmla="*/ 836 h 1569"/>
                <a:gd name="T90" fmla="*/ 654 w 838"/>
                <a:gd name="T91" fmla="*/ 880 h 1569"/>
                <a:gd name="T92" fmla="*/ 676 w 838"/>
                <a:gd name="T93" fmla="*/ 926 h 1569"/>
                <a:gd name="T94" fmla="*/ 698 w 838"/>
                <a:gd name="T95" fmla="*/ 968 h 1569"/>
                <a:gd name="T96" fmla="*/ 722 w 838"/>
                <a:gd name="T97" fmla="*/ 1012 h 1569"/>
                <a:gd name="T98" fmla="*/ 748 w 838"/>
                <a:gd name="T99" fmla="*/ 1052 h 1569"/>
                <a:gd name="T100" fmla="*/ 776 w 838"/>
                <a:gd name="T101" fmla="*/ 1092 h 1569"/>
                <a:gd name="T102" fmla="*/ 806 w 838"/>
                <a:gd name="T103" fmla="*/ 1130 h 1569"/>
                <a:gd name="T104" fmla="*/ 838 w 838"/>
                <a:gd name="T105" fmla="*/ 1168 h 1569"/>
                <a:gd name="T106" fmla="*/ 582 w 838"/>
                <a:gd name="T107" fmla="*/ 1343 h 1569"/>
                <a:gd name="T108" fmla="*/ 438 w 838"/>
                <a:gd name="T109" fmla="*/ 1569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8" h="1569">
                  <a:moveTo>
                    <a:pt x="438" y="1569"/>
                  </a:moveTo>
                  <a:lnTo>
                    <a:pt x="438" y="1569"/>
                  </a:lnTo>
                  <a:lnTo>
                    <a:pt x="388" y="1511"/>
                  </a:lnTo>
                  <a:lnTo>
                    <a:pt x="342" y="1451"/>
                  </a:lnTo>
                  <a:lnTo>
                    <a:pt x="296" y="1391"/>
                  </a:lnTo>
                  <a:lnTo>
                    <a:pt x="254" y="1327"/>
                  </a:lnTo>
                  <a:lnTo>
                    <a:pt x="216" y="1260"/>
                  </a:lnTo>
                  <a:lnTo>
                    <a:pt x="180" y="1194"/>
                  </a:lnTo>
                  <a:lnTo>
                    <a:pt x="146" y="1124"/>
                  </a:lnTo>
                  <a:lnTo>
                    <a:pt x="116" y="1054"/>
                  </a:lnTo>
                  <a:lnTo>
                    <a:pt x="90" y="982"/>
                  </a:lnTo>
                  <a:lnTo>
                    <a:pt x="66" y="908"/>
                  </a:lnTo>
                  <a:lnTo>
                    <a:pt x="46" y="832"/>
                  </a:lnTo>
                  <a:lnTo>
                    <a:pt x="30" y="756"/>
                  </a:lnTo>
                  <a:lnTo>
                    <a:pt x="16" y="678"/>
                  </a:lnTo>
                  <a:lnTo>
                    <a:pt x="6" y="598"/>
                  </a:lnTo>
                  <a:lnTo>
                    <a:pt x="2" y="518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380"/>
                  </a:lnTo>
                  <a:lnTo>
                    <a:pt x="2" y="324"/>
                  </a:lnTo>
                  <a:lnTo>
                    <a:pt x="8" y="268"/>
                  </a:lnTo>
                  <a:lnTo>
                    <a:pt x="14" y="214"/>
                  </a:lnTo>
                  <a:lnTo>
                    <a:pt x="22" y="160"/>
                  </a:lnTo>
                  <a:lnTo>
                    <a:pt x="32" y="106"/>
                  </a:lnTo>
                  <a:lnTo>
                    <a:pt x="44" y="52"/>
                  </a:lnTo>
                  <a:lnTo>
                    <a:pt x="56" y="0"/>
                  </a:lnTo>
                  <a:lnTo>
                    <a:pt x="316" y="8"/>
                  </a:lnTo>
                  <a:lnTo>
                    <a:pt x="600" y="152"/>
                  </a:lnTo>
                  <a:lnTo>
                    <a:pt x="600" y="152"/>
                  </a:lnTo>
                  <a:lnTo>
                    <a:pt x="584" y="222"/>
                  </a:lnTo>
                  <a:lnTo>
                    <a:pt x="572" y="292"/>
                  </a:lnTo>
                  <a:lnTo>
                    <a:pt x="568" y="328"/>
                  </a:lnTo>
                  <a:lnTo>
                    <a:pt x="564" y="364"/>
                  </a:lnTo>
                  <a:lnTo>
                    <a:pt x="562" y="402"/>
                  </a:lnTo>
                  <a:lnTo>
                    <a:pt x="562" y="438"/>
                  </a:lnTo>
                  <a:lnTo>
                    <a:pt x="562" y="438"/>
                  </a:lnTo>
                  <a:lnTo>
                    <a:pt x="564" y="490"/>
                  </a:lnTo>
                  <a:lnTo>
                    <a:pt x="568" y="542"/>
                  </a:lnTo>
                  <a:lnTo>
                    <a:pt x="572" y="592"/>
                  </a:lnTo>
                  <a:lnTo>
                    <a:pt x="582" y="644"/>
                  </a:lnTo>
                  <a:lnTo>
                    <a:pt x="592" y="692"/>
                  </a:lnTo>
                  <a:lnTo>
                    <a:pt x="604" y="740"/>
                  </a:lnTo>
                  <a:lnTo>
                    <a:pt x="618" y="788"/>
                  </a:lnTo>
                  <a:lnTo>
                    <a:pt x="636" y="836"/>
                  </a:lnTo>
                  <a:lnTo>
                    <a:pt x="654" y="880"/>
                  </a:lnTo>
                  <a:lnTo>
                    <a:pt x="676" y="926"/>
                  </a:lnTo>
                  <a:lnTo>
                    <a:pt x="698" y="968"/>
                  </a:lnTo>
                  <a:lnTo>
                    <a:pt x="722" y="1012"/>
                  </a:lnTo>
                  <a:lnTo>
                    <a:pt x="748" y="1052"/>
                  </a:lnTo>
                  <a:lnTo>
                    <a:pt x="776" y="1092"/>
                  </a:lnTo>
                  <a:lnTo>
                    <a:pt x="806" y="1130"/>
                  </a:lnTo>
                  <a:lnTo>
                    <a:pt x="838" y="1168"/>
                  </a:lnTo>
                  <a:lnTo>
                    <a:pt x="582" y="1343"/>
                  </a:lnTo>
                  <a:lnTo>
                    <a:pt x="438" y="156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2943225" y="2851151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6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4 h 622"/>
                <a:gd name="T24" fmla="*/ 76 w 622"/>
                <a:gd name="T25" fmla="*/ 514 h 622"/>
                <a:gd name="T26" fmla="*/ 118 w 622"/>
                <a:gd name="T27" fmla="*/ 554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4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6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6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4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4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2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4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6" y="182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6" y="106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0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6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3076575" y="2984501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38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48 h 454"/>
                <a:gd name="T46" fmla="*/ 438 w 454"/>
                <a:gd name="T47" fmla="*/ 310 h 454"/>
                <a:gd name="T48" fmla="*/ 450 w 454"/>
                <a:gd name="T49" fmla="*/ 266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6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48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88"/>
                  </a:lnTo>
                  <a:lnTo>
                    <a:pt x="450" y="266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5</a:t>
              </a:r>
            </a:p>
          </p:txBody>
        </p:sp>
      </p:grpSp>
      <p:sp>
        <p:nvSpPr>
          <p:cNvPr id="101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6847906" y="3843301"/>
            <a:ext cx="2088232" cy="217601"/>
          </a:xfrm>
        </p:spPr>
        <p:txBody>
          <a:bodyPr/>
          <a:lstStyle>
            <a:lvl1pPr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6847906" y="4110940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42"/>
          <p:cNvSpPr>
            <a:spLocks noGrp="1"/>
          </p:cNvSpPr>
          <p:nvPr>
            <p:ph type="body" sz="quarter" idx="21" hasCustomPrompt="1"/>
          </p:nvPr>
        </p:nvSpPr>
        <p:spPr>
          <a:xfrm>
            <a:off x="322610" y="3843301"/>
            <a:ext cx="2088232" cy="217601"/>
          </a:xfrm>
        </p:spPr>
        <p:txBody>
          <a:bodyPr/>
          <a:lstStyle>
            <a:lvl1pPr algn="r">
              <a:buNone/>
              <a:defRPr lang="en-US" sz="16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44"/>
          <p:cNvSpPr>
            <a:spLocks noGrp="1"/>
          </p:cNvSpPr>
          <p:nvPr>
            <p:ph type="body" sz="quarter" idx="22"/>
          </p:nvPr>
        </p:nvSpPr>
        <p:spPr>
          <a:xfrm>
            <a:off x="322610" y="4072819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ircle 7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807614"/>
            <a:ext cx="2088232" cy="201180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1"/>
          </p:nvPr>
        </p:nvSpPr>
        <p:spPr>
          <a:xfrm>
            <a:off x="539552" y="1039119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6228184" y="971825"/>
            <a:ext cx="2088232" cy="201180"/>
          </a:xfrm>
        </p:spPr>
        <p:txBody>
          <a:bodyPr/>
          <a:lstStyle>
            <a:lvl1pPr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6228184" y="1183135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2283719"/>
            <a:ext cx="2088232" cy="201180"/>
          </a:xfrm>
        </p:spPr>
        <p:txBody>
          <a:bodyPr/>
          <a:lstStyle>
            <a:lvl1pPr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44"/>
          <p:cNvSpPr>
            <a:spLocks noGrp="1"/>
          </p:cNvSpPr>
          <p:nvPr>
            <p:ph type="body" sz="quarter" idx="15"/>
          </p:nvPr>
        </p:nvSpPr>
        <p:spPr>
          <a:xfrm>
            <a:off x="6588224" y="2553344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06586" y="1995686"/>
            <a:ext cx="2088232" cy="201180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5" name="Text Placeholder 44"/>
          <p:cNvSpPr>
            <a:spLocks noGrp="1"/>
          </p:cNvSpPr>
          <p:nvPr>
            <p:ph type="body" sz="quarter" idx="17"/>
          </p:nvPr>
        </p:nvSpPr>
        <p:spPr>
          <a:xfrm>
            <a:off x="106586" y="2233582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556496" y="2355728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1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6299274" y="3793830"/>
            <a:ext cx="2088232" cy="201180"/>
          </a:xfrm>
        </p:spPr>
        <p:txBody>
          <a:bodyPr/>
          <a:lstStyle>
            <a:lvl1pPr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6299274" y="4063455"/>
            <a:ext cx="2089150" cy="540000"/>
          </a:xfrm>
        </p:spPr>
        <p:txBody>
          <a:bodyPr/>
          <a:lstStyle>
            <a:lvl1pPr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42"/>
          <p:cNvSpPr>
            <a:spLocks noGrp="1"/>
          </p:cNvSpPr>
          <p:nvPr>
            <p:ph type="body" sz="quarter" idx="21" hasCustomPrompt="1"/>
          </p:nvPr>
        </p:nvSpPr>
        <p:spPr>
          <a:xfrm>
            <a:off x="440487" y="3219822"/>
            <a:ext cx="1898393" cy="201180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44"/>
          <p:cNvSpPr>
            <a:spLocks noGrp="1"/>
          </p:cNvSpPr>
          <p:nvPr>
            <p:ph type="body" sz="quarter" idx="22"/>
          </p:nvPr>
        </p:nvSpPr>
        <p:spPr>
          <a:xfrm>
            <a:off x="440529" y="3451327"/>
            <a:ext cx="1899227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4313311" y="1055530"/>
            <a:ext cx="1364603" cy="985604"/>
            <a:chOff x="5792788" y="531813"/>
            <a:chExt cx="2103438" cy="15192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5792788" y="712788"/>
              <a:ext cx="2065338" cy="1338263"/>
            </a:xfrm>
            <a:custGeom>
              <a:avLst/>
              <a:gdLst>
                <a:gd name="T0" fmla="*/ 0 w 1301"/>
                <a:gd name="T1" fmla="*/ 8 h 843"/>
                <a:gd name="T2" fmla="*/ 0 w 1301"/>
                <a:gd name="T3" fmla="*/ 8 h 843"/>
                <a:gd name="T4" fmla="*/ 88 w 1301"/>
                <a:gd name="T5" fmla="*/ 2 h 843"/>
                <a:gd name="T6" fmla="*/ 176 w 1301"/>
                <a:gd name="T7" fmla="*/ 0 h 843"/>
                <a:gd name="T8" fmla="*/ 176 w 1301"/>
                <a:gd name="T9" fmla="*/ 0 h 843"/>
                <a:gd name="T10" fmla="*/ 256 w 1301"/>
                <a:gd name="T11" fmla="*/ 2 h 843"/>
                <a:gd name="T12" fmla="*/ 336 w 1301"/>
                <a:gd name="T13" fmla="*/ 8 h 843"/>
                <a:gd name="T14" fmla="*/ 416 w 1301"/>
                <a:gd name="T15" fmla="*/ 16 h 843"/>
                <a:gd name="T16" fmla="*/ 492 w 1301"/>
                <a:gd name="T17" fmla="*/ 30 h 843"/>
                <a:gd name="T18" fmla="*/ 570 w 1301"/>
                <a:gd name="T19" fmla="*/ 46 h 843"/>
                <a:gd name="T20" fmla="*/ 644 w 1301"/>
                <a:gd name="T21" fmla="*/ 66 h 843"/>
                <a:gd name="T22" fmla="*/ 718 w 1301"/>
                <a:gd name="T23" fmla="*/ 90 h 843"/>
                <a:gd name="T24" fmla="*/ 790 w 1301"/>
                <a:gd name="T25" fmla="*/ 116 h 843"/>
                <a:gd name="T26" fmla="*/ 860 w 1301"/>
                <a:gd name="T27" fmla="*/ 146 h 843"/>
                <a:gd name="T28" fmla="*/ 930 w 1301"/>
                <a:gd name="T29" fmla="*/ 178 h 843"/>
                <a:gd name="T30" fmla="*/ 996 w 1301"/>
                <a:gd name="T31" fmla="*/ 214 h 843"/>
                <a:gd name="T32" fmla="*/ 1062 w 1301"/>
                <a:gd name="T33" fmla="*/ 252 h 843"/>
                <a:gd name="T34" fmla="*/ 1124 w 1301"/>
                <a:gd name="T35" fmla="*/ 294 h 843"/>
                <a:gd name="T36" fmla="*/ 1185 w 1301"/>
                <a:gd name="T37" fmla="*/ 338 h 843"/>
                <a:gd name="T38" fmla="*/ 1245 w 1301"/>
                <a:gd name="T39" fmla="*/ 386 h 843"/>
                <a:gd name="T40" fmla="*/ 1301 w 1301"/>
                <a:gd name="T41" fmla="*/ 434 h 843"/>
                <a:gd name="T42" fmla="*/ 1154 w 1301"/>
                <a:gd name="T43" fmla="*/ 670 h 843"/>
                <a:gd name="T44" fmla="*/ 888 w 1301"/>
                <a:gd name="T45" fmla="*/ 843 h 843"/>
                <a:gd name="T46" fmla="*/ 888 w 1301"/>
                <a:gd name="T47" fmla="*/ 843 h 843"/>
                <a:gd name="T48" fmla="*/ 852 w 1301"/>
                <a:gd name="T49" fmla="*/ 813 h 843"/>
                <a:gd name="T50" fmla="*/ 814 w 1301"/>
                <a:gd name="T51" fmla="*/ 783 h 843"/>
                <a:gd name="T52" fmla="*/ 774 w 1301"/>
                <a:gd name="T53" fmla="*/ 756 h 843"/>
                <a:gd name="T54" fmla="*/ 734 w 1301"/>
                <a:gd name="T55" fmla="*/ 730 h 843"/>
                <a:gd name="T56" fmla="*/ 692 w 1301"/>
                <a:gd name="T57" fmla="*/ 706 h 843"/>
                <a:gd name="T58" fmla="*/ 648 w 1301"/>
                <a:gd name="T59" fmla="*/ 684 h 843"/>
                <a:gd name="T60" fmla="*/ 604 w 1301"/>
                <a:gd name="T61" fmla="*/ 664 h 843"/>
                <a:gd name="T62" fmla="*/ 558 w 1301"/>
                <a:gd name="T63" fmla="*/ 646 h 843"/>
                <a:gd name="T64" fmla="*/ 512 w 1301"/>
                <a:gd name="T65" fmla="*/ 630 h 843"/>
                <a:gd name="T66" fmla="*/ 466 w 1301"/>
                <a:gd name="T67" fmla="*/ 616 h 843"/>
                <a:gd name="T68" fmla="*/ 418 w 1301"/>
                <a:gd name="T69" fmla="*/ 602 h 843"/>
                <a:gd name="T70" fmla="*/ 368 w 1301"/>
                <a:gd name="T71" fmla="*/ 592 h 843"/>
                <a:gd name="T72" fmla="*/ 320 w 1301"/>
                <a:gd name="T73" fmla="*/ 584 h 843"/>
                <a:gd name="T74" fmla="*/ 268 w 1301"/>
                <a:gd name="T75" fmla="*/ 578 h 843"/>
                <a:gd name="T76" fmla="*/ 218 w 1301"/>
                <a:gd name="T77" fmla="*/ 576 h 843"/>
                <a:gd name="T78" fmla="*/ 166 w 1301"/>
                <a:gd name="T79" fmla="*/ 574 h 843"/>
                <a:gd name="T80" fmla="*/ 166 w 1301"/>
                <a:gd name="T81" fmla="*/ 574 h 843"/>
                <a:gd name="T82" fmla="*/ 120 w 1301"/>
                <a:gd name="T83" fmla="*/ 576 h 843"/>
                <a:gd name="T84" fmla="*/ 74 w 1301"/>
                <a:gd name="T85" fmla="*/ 578 h 843"/>
                <a:gd name="T86" fmla="*/ 94 w 1301"/>
                <a:gd name="T87" fmla="*/ 266 h 843"/>
                <a:gd name="T88" fmla="*/ 0 w 1301"/>
                <a:gd name="T89" fmla="*/ 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1" h="843">
                  <a:moveTo>
                    <a:pt x="0" y="8"/>
                  </a:moveTo>
                  <a:lnTo>
                    <a:pt x="0" y="8"/>
                  </a:lnTo>
                  <a:lnTo>
                    <a:pt x="88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56" y="2"/>
                  </a:lnTo>
                  <a:lnTo>
                    <a:pt x="336" y="8"/>
                  </a:lnTo>
                  <a:lnTo>
                    <a:pt x="416" y="16"/>
                  </a:lnTo>
                  <a:lnTo>
                    <a:pt x="492" y="30"/>
                  </a:lnTo>
                  <a:lnTo>
                    <a:pt x="570" y="46"/>
                  </a:lnTo>
                  <a:lnTo>
                    <a:pt x="644" y="66"/>
                  </a:lnTo>
                  <a:lnTo>
                    <a:pt x="718" y="90"/>
                  </a:lnTo>
                  <a:lnTo>
                    <a:pt x="790" y="116"/>
                  </a:lnTo>
                  <a:lnTo>
                    <a:pt x="860" y="146"/>
                  </a:lnTo>
                  <a:lnTo>
                    <a:pt x="930" y="178"/>
                  </a:lnTo>
                  <a:lnTo>
                    <a:pt x="996" y="214"/>
                  </a:lnTo>
                  <a:lnTo>
                    <a:pt x="1062" y="252"/>
                  </a:lnTo>
                  <a:lnTo>
                    <a:pt x="1124" y="294"/>
                  </a:lnTo>
                  <a:lnTo>
                    <a:pt x="1185" y="338"/>
                  </a:lnTo>
                  <a:lnTo>
                    <a:pt x="1245" y="386"/>
                  </a:lnTo>
                  <a:lnTo>
                    <a:pt x="1301" y="434"/>
                  </a:lnTo>
                  <a:lnTo>
                    <a:pt x="1154" y="670"/>
                  </a:lnTo>
                  <a:lnTo>
                    <a:pt x="888" y="843"/>
                  </a:lnTo>
                  <a:lnTo>
                    <a:pt x="888" y="843"/>
                  </a:lnTo>
                  <a:lnTo>
                    <a:pt x="852" y="813"/>
                  </a:lnTo>
                  <a:lnTo>
                    <a:pt x="814" y="783"/>
                  </a:lnTo>
                  <a:lnTo>
                    <a:pt x="774" y="756"/>
                  </a:lnTo>
                  <a:lnTo>
                    <a:pt x="734" y="730"/>
                  </a:lnTo>
                  <a:lnTo>
                    <a:pt x="692" y="706"/>
                  </a:lnTo>
                  <a:lnTo>
                    <a:pt x="648" y="684"/>
                  </a:lnTo>
                  <a:lnTo>
                    <a:pt x="604" y="664"/>
                  </a:lnTo>
                  <a:lnTo>
                    <a:pt x="558" y="646"/>
                  </a:lnTo>
                  <a:lnTo>
                    <a:pt x="512" y="630"/>
                  </a:lnTo>
                  <a:lnTo>
                    <a:pt x="466" y="616"/>
                  </a:lnTo>
                  <a:lnTo>
                    <a:pt x="418" y="602"/>
                  </a:lnTo>
                  <a:lnTo>
                    <a:pt x="368" y="592"/>
                  </a:lnTo>
                  <a:lnTo>
                    <a:pt x="320" y="584"/>
                  </a:lnTo>
                  <a:lnTo>
                    <a:pt x="268" y="578"/>
                  </a:lnTo>
                  <a:lnTo>
                    <a:pt x="218" y="576"/>
                  </a:lnTo>
                  <a:lnTo>
                    <a:pt x="166" y="574"/>
                  </a:lnTo>
                  <a:lnTo>
                    <a:pt x="166" y="574"/>
                  </a:lnTo>
                  <a:lnTo>
                    <a:pt x="120" y="576"/>
                  </a:lnTo>
                  <a:lnTo>
                    <a:pt x="74" y="578"/>
                  </a:lnTo>
                  <a:lnTo>
                    <a:pt x="94" y="26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6910388" y="531813"/>
              <a:ext cx="985838" cy="987425"/>
            </a:xfrm>
            <a:custGeom>
              <a:avLst/>
              <a:gdLst>
                <a:gd name="T0" fmla="*/ 304 w 621"/>
                <a:gd name="T1" fmla="*/ 0 h 622"/>
                <a:gd name="T2" fmla="*/ 242 w 621"/>
                <a:gd name="T3" fmla="*/ 8 h 622"/>
                <a:gd name="T4" fmla="*/ 184 w 621"/>
                <a:gd name="T5" fmla="*/ 28 h 622"/>
                <a:gd name="T6" fmla="*/ 130 w 621"/>
                <a:gd name="T7" fmla="*/ 56 h 622"/>
                <a:gd name="T8" fmla="*/ 86 w 621"/>
                <a:gd name="T9" fmla="*/ 96 h 622"/>
                <a:gd name="T10" fmla="*/ 48 w 621"/>
                <a:gd name="T11" fmla="*/ 142 h 622"/>
                <a:gd name="T12" fmla="*/ 22 w 621"/>
                <a:gd name="T13" fmla="*/ 196 h 622"/>
                <a:gd name="T14" fmla="*/ 4 w 621"/>
                <a:gd name="T15" fmla="*/ 256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0 w 621"/>
                <a:gd name="T23" fmla="*/ 466 h 622"/>
                <a:gd name="T24" fmla="*/ 76 w 621"/>
                <a:gd name="T25" fmla="*/ 514 h 622"/>
                <a:gd name="T26" fmla="*/ 118 w 621"/>
                <a:gd name="T27" fmla="*/ 556 h 622"/>
                <a:gd name="T28" fmla="*/ 168 w 621"/>
                <a:gd name="T29" fmla="*/ 588 h 622"/>
                <a:gd name="T30" fmla="*/ 224 w 621"/>
                <a:gd name="T31" fmla="*/ 610 h 622"/>
                <a:gd name="T32" fmla="*/ 286 w 621"/>
                <a:gd name="T33" fmla="*/ 622 h 622"/>
                <a:gd name="T34" fmla="*/ 318 w 621"/>
                <a:gd name="T35" fmla="*/ 622 h 622"/>
                <a:gd name="T36" fmla="*/ 380 w 621"/>
                <a:gd name="T37" fmla="*/ 614 h 622"/>
                <a:gd name="T38" fmla="*/ 438 w 621"/>
                <a:gd name="T39" fmla="*/ 596 h 622"/>
                <a:gd name="T40" fmla="*/ 489 w 621"/>
                <a:gd name="T41" fmla="*/ 566 h 622"/>
                <a:gd name="T42" fmla="*/ 535 w 621"/>
                <a:gd name="T43" fmla="*/ 526 h 622"/>
                <a:gd name="T44" fmla="*/ 571 w 621"/>
                <a:gd name="T45" fmla="*/ 480 h 622"/>
                <a:gd name="T46" fmla="*/ 599 w 621"/>
                <a:gd name="T47" fmla="*/ 426 h 622"/>
                <a:gd name="T48" fmla="*/ 615 w 621"/>
                <a:gd name="T49" fmla="*/ 366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79 w 621"/>
                <a:gd name="T57" fmla="*/ 156 h 622"/>
                <a:gd name="T58" fmla="*/ 545 w 621"/>
                <a:gd name="T59" fmla="*/ 108 h 622"/>
                <a:gd name="T60" fmla="*/ 503 w 621"/>
                <a:gd name="T61" fmla="*/ 66 h 622"/>
                <a:gd name="T62" fmla="*/ 452 w 621"/>
                <a:gd name="T63" fmla="*/ 34 h 622"/>
                <a:gd name="T64" fmla="*/ 396 w 621"/>
                <a:gd name="T65" fmla="*/ 12 h 622"/>
                <a:gd name="T66" fmla="*/ 336 w 621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5" y="582"/>
                  </a:lnTo>
                  <a:lnTo>
                    <a:pt x="489" y="566"/>
                  </a:lnTo>
                  <a:lnTo>
                    <a:pt x="513" y="546"/>
                  </a:lnTo>
                  <a:lnTo>
                    <a:pt x="535" y="526"/>
                  </a:lnTo>
                  <a:lnTo>
                    <a:pt x="555" y="504"/>
                  </a:lnTo>
                  <a:lnTo>
                    <a:pt x="571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6"/>
                  </a:lnTo>
                  <a:lnTo>
                    <a:pt x="615" y="366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6"/>
                  </a:lnTo>
                  <a:lnTo>
                    <a:pt x="563" y="132"/>
                  </a:lnTo>
                  <a:lnTo>
                    <a:pt x="545" y="108"/>
                  </a:lnTo>
                  <a:lnTo>
                    <a:pt x="525" y="86"/>
                  </a:lnTo>
                  <a:lnTo>
                    <a:pt x="503" y="66"/>
                  </a:lnTo>
                  <a:lnTo>
                    <a:pt x="477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7043738" y="665163"/>
              <a:ext cx="719138" cy="720725"/>
            </a:xfrm>
            <a:custGeom>
              <a:avLst/>
              <a:gdLst>
                <a:gd name="T0" fmla="*/ 222 w 453"/>
                <a:gd name="T1" fmla="*/ 0 h 454"/>
                <a:gd name="T2" fmla="*/ 176 w 453"/>
                <a:gd name="T3" fmla="*/ 6 h 454"/>
                <a:gd name="T4" fmla="*/ 134 w 453"/>
                <a:gd name="T5" fmla="*/ 20 h 454"/>
                <a:gd name="T6" fmla="*/ 96 w 453"/>
                <a:gd name="T7" fmla="*/ 42 h 454"/>
                <a:gd name="T8" fmla="*/ 62 w 453"/>
                <a:gd name="T9" fmla="*/ 70 h 454"/>
                <a:gd name="T10" fmla="*/ 36 w 453"/>
                <a:gd name="T11" fmla="*/ 104 h 454"/>
                <a:gd name="T12" fmla="*/ 16 w 453"/>
                <a:gd name="T13" fmla="*/ 144 h 454"/>
                <a:gd name="T14" fmla="*/ 4 w 453"/>
                <a:gd name="T15" fmla="*/ 186 h 454"/>
                <a:gd name="T16" fmla="*/ 0 w 453"/>
                <a:gd name="T17" fmla="*/ 232 h 454"/>
                <a:gd name="T18" fmla="*/ 2 w 453"/>
                <a:gd name="T19" fmla="*/ 256 h 454"/>
                <a:gd name="T20" fmla="*/ 12 w 453"/>
                <a:gd name="T21" fmla="*/ 300 h 454"/>
                <a:gd name="T22" fmla="*/ 30 w 453"/>
                <a:gd name="T23" fmla="*/ 340 h 454"/>
                <a:gd name="T24" fmla="*/ 54 w 453"/>
                <a:gd name="T25" fmla="*/ 376 h 454"/>
                <a:gd name="T26" fmla="*/ 86 w 453"/>
                <a:gd name="T27" fmla="*/ 406 h 454"/>
                <a:gd name="T28" fmla="*/ 124 w 453"/>
                <a:gd name="T29" fmla="*/ 428 h 454"/>
                <a:gd name="T30" fmla="*/ 164 w 453"/>
                <a:gd name="T31" fmla="*/ 446 h 454"/>
                <a:gd name="T32" fmla="*/ 208 w 453"/>
                <a:gd name="T33" fmla="*/ 454 h 454"/>
                <a:gd name="T34" fmla="*/ 232 w 453"/>
                <a:gd name="T35" fmla="*/ 454 h 454"/>
                <a:gd name="T36" fmla="*/ 278 w 453"/>
                <a:gd name="T37" fmla="*/ 448 h 454"/>
                <a:gd name="T38" fmla="*/ 320 w 453"/>
                <a:gd name="T39" fmla="*/ 434 h 454"/>
                <a:gd name="T40" fmla="*/ 358 w 453"/>
                <a:gd name="T41" fmla="*/ 412 h 454"/>
                <a:gd name="T42" fmla="*/ 389 w 453"/>
                <a:gd name="T43" fmla="*/ 384 h 454"/>
                <a:gd name="T44" fmla="*/ 417 w 453"/>
                <a:gd name="T45" fmla="*/ 350 h 454"/>
                <a:gd name="T46" fmla="*/ 437 w 453"/>
                <a:gd name="T47" fmla="*/ 310 h 454"/>
                <a:gd name="T48" fmla="*/ 449 w 453"/>
                <a:gd name="T49" fmla="*/ 268 h 454"/>
                <a:gd name="T50" fmla="*/ 453 w 453"/>
                <a:gd name="T51" fmla="*/ 222 h 454"/>
                <a:gd name="T52" fmla="*/ 451 w 453"/>
                <a:gd name="T53" fmla="*/ 198 h 454"/>
                <a:gd name="T54" fmla="*/ 441 w 453"/>
                <a:gd name="T55" fmla="*/ 154 h 454"/>
                <a:gd name="T56" fmla="*/ 423 w 453"/>
                <a:gd name="T57" fmla="*/ 114 h 454"/>
                <a:gd name="T58" fmla="*/ 397 w 453"/>
                <a:gd name="T59" fmla="*/ 78 h 454"/>
                <a:gd name="T60" fmla="*/ 368 w 453"/>
                <a:gd name="T61" fmla="*/ 48 h 454"/>
                <a:gd name="T62" fmla="*/ 330 w 453"/>
                <a:gd name="T63" fmla="*/ 26 h 454"/>
                <a:gd name="T64" fmla="*/ 290 w 453"/>
                <a:gd name="T65" fmla="*/ 8 h 454"/>
                <a:gd name="T66" fmla="*/ 244 w 453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3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89" y="384"/>
                  </a:lnTo>
                  <a:lnTo>
                    <a:pt x="403" y="368"/>
                  </a:lnTo>
                  <a:lnTo>
                    <a:pt x="417" y="350"/>
                  </a:lnTo>
                  <a:lnTo>
                    <a:pt x="427" y="330"/>
                  </a:lnTo>
                  <a:lnTo>
                    <a:pt x="437" y="310"/>
                  </a:lnTo>
                  <a:lnTo>
                    <a:pt x="443" y="290"/>
                  </a:lnTo>
                  <a:lnTo>
                    <a:pt x="449" y="268"/>
                  </a:lnTo>
                  <a:lnTo>
                    <a:pt x="451" y="246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1" y="198"/>
                  </a:lnTo>
                  <a:lnTo>
                    <a:pt x="447" y="176"/>
                  </a:lnTo>
                  <a:lnTo>
                    <a:pt x="441" y="154"/>
                  </a:lnTo>
                  <a:lnTo>
                    <a:pt x="433" y="134"/>
                  </a:lnTo>
                  <a:lnTo>
                    <a:pt x="423" y="114"/>
                  </a:lnTo>
                  <a:lnTo>
                    <a:pt x="411" y="96"/>
                  </a:lnTo>
                  <a:lnTo>
                    <a:pt x="397" y="78"/>
                  </a:lnTo>
                  <a:lnTo>
                    <a:pt x="383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5358133" y="1690635"/>
            <a:ext cx="1197761" cy="1366663"/>
            <a:chOff x="7345363" y="1531938"/>
            <a:chExt cx="1846262" cy="2106613"/>
          </a:xfrm>
          <a:solidFill>
            <a:srgbClr val="7F7F7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7345363" y="1531938"/>
              <a:ext cx="1382713" cy="2106613"/>
            </a:xfrm>
            <a:custGeom>
              <a:avLst/>
              <a:gdLst>
                <a:gd name="T0" fmla="*/ 407 w 871"/>
                <a:gd name="T1" fmla="*/ 0 h 1327"/>
                <a:gd name="T2" fmla="*/ 407 w 871"/>
                <a:gd name="T3" fmla="*/ 0 h 1327"/>
                <a:gd name="T4" fmla="*/ 459 w 871"/>
                <a:gd name="T5" fmla="*/ 58 h 1327"/>
                <a:gd name="T6" fmla="*/ 509 w 871"/>
                <a:gd name="T7" fmla="*/ 118 h 1327"/>
                <a:gd name="T8" fmla="*/ 557 w 871"/>
                <a:gd name="T9" fmla="*/ 180 h 1327"/>
                <a:gd name="T10" fmla="*/ 601 w 871"/>
                <a:gd name="T11" fmla="*/ 244 h 1327"/>
                <a:gd name="T12" fmla="*/ 643 w 871"/>
                <a:gd name="T13" fmla="*/ 311 h 1327"/>
                <a:gd name="T14" fmla="*/ 681 w 871"/>
                <a:gd name="T15" fmla="*/ 379 h 1327"/>
                <a:gd name="T16" fmla="*/ 715 w 871"/>
                <a:gd name="T17" fmla="*/ 451 h 1327"/>
                <a:gd name="T18" fmla="*/ 747 w 871"/>
                <a:gd name="T19" fmla="*/ 523 h 1327"/>
                <a:gd name="T20" fmla="*/ 775 w 871"/>
                <a:gd name="T21" fmla="*/ 597 h 1327"/>
                <a:gd name="T22" fmla="*/ 801 w 871"/>
                <a:gd name="T23" fmla="*/ 673 h 1327"/>
                <a:gd name="T24" fmla="*/ 821 w 871"/>
                <a:gd name="T25" fmla="*/ 751 h 1327"/>
                <a:gd name="T26" fmla="*/ 839 w 871"/>
                <a:gd name="T27" fmla="*/ 829 h 1327"/>
                <a:gd name="T28" fmla="*/ 853 w 871"/>
                <a:gd name="T29" fmla="*/ 909 h 1327"/>
                <a:gd name="T30" fmla="*/ 863 w 871"/>
                <a:gd name="T31" fmla="*/ 991 h 1327"/>
                <a:gd name="T32" fmla="*/ 869 w 871"/>
                <a:gd name="T33" fmla="*/ 1073 h 1327"/>
                <a:gd name="T34" fmla="*/ 871 w 871"/>
                <a:gd name="T35" fmla="*/ 1157 h 1327"/>
                <a:gd name="T36" fmla="*/ 871 w 871"/>
                <a:gd name="T37" fmla="*/ 1157 h 1327"/>
                <a:gd name="T38" fmla="*/ 871 w 871"/>
                <a:gd name="T39" fmla="*/ 1227 h 1327"/>
                <a:gd name="T40" fmla="*/ 865 w 871"/>
                <a:gd name="T41" fmla="*/ 1295 h 1327"/>
                <a:gd name="T42" fmla="*/ 589 w 871"/>
                <a:gd name="T43" fmla="*/ 1327 h 1327"/>
                <a:gd name="T44" fmla="*/ 287 w 871"/>
                <a:gd name="T45" fmla="*/ 1229 h 1327"/>
                <a:gd name="T46" fmla="*/ 287 w 871"/>
                <a:gd name="T47" fmla="*/ 1229 h 1327"/>
                <a:gd name="T48" fmla="*/ 289 w 871"/>
                <a:gd name="T49" fmla="*/ 1159 h 1327"/>
                <a:gd name="T50" fmla="*/ 289 w 871"/>
                <a:gd name="T51" fmla="*/ 1159 h 1327"/>
                <a:gd name="T52" fmla="*/ 289 w 871"/>
                <a:gd name="T53" fmla="*/ 1105 h 1327"/>
                <a:gd name="T54" fmla="*/ 285 w 871"/>
                <a:gd name="T55" fmla="*/ 1053 h 1327"/>
                <a:gd name="T56" fmla="*/ 279 w 871"/>
                <a:gd name="T57" fmla="*/ 1001 h 1327"/>
                <a:gd name="T58" fmla="*/ 269 w 871"/>
                <a:gd name="T59" fmla="*/ 949 h 1327"/>
                <a:gd name="T60" fmla="*/ 259 w 871"/>
                <a:gd name="T61" fmla="*/ 899 h 1327"/>
                <a:gd name="T62" fmla="*/ 245 w 871"/>
                <a:gd name="T63" fmla="*/ 849 h 1327"/>
                <a:gd name="T64" fmla="*/ 229 w 871"/>
                <a:gd name="T65" fmla="*/ 799 h 1327"/>
                <a:gd name="T66" fmla="*/ 211 w 871"/>
                <a:gd name="T67" fmla="*/ 751 h 1327"/>
                <a:gd name="T68" fmla="*/ 193 w 871"/>
                <a:gd name="T69" fmla="*/ 705 h 1327"/>
                <a:gd name="T70" fmla="*/ 172 w 871"/>
                <a:gd name="T71" fmla="*/ 659 h 1327"/>
                <a:gd name="T72" fmla="*/ 148 w 871"/>
                <a:gd name="T73" fmla="*/ 615 h 1327"/>
                <a:gd name="T74" fmla="*/ 122 w 871"/>
                <a:gd name="T75" fmla="*/ 571 h 1327"/>
                <a:gd name="T76" fmla="*/ 94 w 871"/>
                <a:gd name="T77" fmla="*/ 529 h 1327"/>
                <a:gd name="T78" fmla="*/ 64 w 871"/>
                <a:gd name="T79" fmla="*/ 489 h 1327"/>
                <a:gd name="T80" fmla="*/ 32 w 871"/>
                <a:gd name="T81" fmla="*/ 451 h 1327"/>
                <a:gd name="T82" fmla="*/ 0 w 871"/>
                <a:gd name="T83" fmla="*/ 413 h 1327"/>
                <a:gd name="T84" fmla="*/ 261 w 871"/>
                <a:gd name="T85" fmla="*/ 234 h 1327"/>
                <a:gd name="T86" fmla="*/ 407 w 871"/>
                <a:gd name="T87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1" h="1327">
                  <a:moveTo>
                    <a:pt x="407" y="0"/>
                  </a:moveTo>
                  <a:lnTo>
                    <a:pt x="407" y="0"/>
                  </a:lnTo>
                  <a:lnTo>
                    <a:pt x="459" y="58"/>
                  </a:lnTo>
                  <a:lnTo>
                    <a:pt x="509" y="118"/>
                  </a:lnTo>
                  <a:lnTo>
                    <a:pt x="557" y="180"/>
                  </a:lnTo>
                  <a:lnTo>
                    <a:pt x="601" y="244"/>
                  </a:lnTo>
                  <a:lnTo>
                    <a:pt x="643" y="311"/>
                  </a:lnTo>
                  <a:lnTo>
                    <a:pt x="681" y="379"/>
                  </a:lnTo>
                  <a:lnTo>
                    <a:pt x="715" y="451"/>
                  </a:lnTo>
                  <a:lnTo>
                    <a:pt x="747" y="523"/>
                  </a:lnTo>
                  <a:lnTo>
                    <a:pt x="775" y="597"/>
                  </a:lnTo>
                  <a:lnTo>
                    <a:pt x="801" y="673"/>
                  </a:lnTo>
                  <a:lnTo>
                    <a:pt x="821" y="751"/>
                  </a:lnTo>
                  <a:lnTo>
                    <a:pt x="839" y="829"/>
                  </a:lnTo>
                  <a:lnTo>
                    <a:pt x="853" y="909"/>
                  </a:lnTo>
                  <a:lnTo>
                    <a:pt x="863" y="991"/>
                  </a:lnTo>
                  <a:lnTo>
                    <a:pt x="869" y="1073"/>
                  </a:lnTo>
                  <a:lnTo>
                    <a:pt x="871" y="1157"/>
                  </a:lnTo>
                  <a:lnTo>
                    <a:pt x="871" y="1157"/>
                  </a:lnTo>
                  <a:lnTo>
                    <a:pt x="871" y="1227"/>
                  </a:lnTo>
                  <a:lnTo>
                    <a:pt x="865" y="1295"/>
                  </a:lnTo>
                  <a:lnTo>
                    <a:pt x="589" y="1327"/>
                  </a:lnTo>
                  <a:lnTo>
                    <a:pt x="287" y="1229"/>
                  </a:lnTo>
                  <a:lnTo>
                    <a:pt x="287" y="1229"/>
                  </a:lnTo>
                  <a:lnTo>
                    <a:pt x="289" y="1159"/>
                  </a:lnTo>
                  <a:lnTo>
                    <a:pt x="289" y="1159"/>
                  </a:lnTo>
                  <a:lnTo>
                    <a:pt x="289" y="1105"/>
                  </a:lnTo>
                  <a:lnTo>
                    <a:pt x="285" y="1053"/>
                  </a:lnTo>
                  <a:lnTo>
                    <a:pt x="279" y="1001"/>
                  </a:lnTo>
                  <a:lnTo>
                    <a:pt x="269" y="949"/>
                  </a:lnTo>
                  <a:lnTo>
                    <a:pt x="259" y="899"/>
                  </a:lnTo>
                  <a:lnTo>
                    <a:pt x="245" y="849"/>
                  </a:lnTo>
                  <a:lnTo>
                    <a:pt x="229" y="799"/>
                  </a:lnTo>
                  <a:lnTo>
                    <a:pt x="211" y="751"/>
                  </a:lnTo>
                  <a:lnTo>
                    <a:pt x="193" y="705"/>
                  </a:lnTo>
                  <a:lnTo>
                    <a:pt x="172" y="659"/>
                  </a:lnTo>
                  <a:lnTo>
                    <a:pt x="148" y="615"/>
                  </a:lnTo>
                  <a:lnTo>
                    <a:pt x="122" y="571"/>
                  </a:lnTo>
                  <a:lnTo>
                    <a:pt x="94" y="529"/>
                  </a:lnTo>
                  <a:lnTo>
                    <a:pt x="64" y="489"/>
                  </a:lnTo>
                  <a:lnTo>
                    <a:pt x="32" y="451"/>
                  </a:lnTo>
                  <a:lnTo>
                    <a:pt x="0" y="413"/>
                  </a:lnTo>
                  <a:lnTo>
                    <a:pt x="261" y="234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8204200" y="2495551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0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8337550" y="2628901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grpSp>
        <p:nvGrpSpPr>
          <p:cNvPr id="48" name="Group 47"/>
          <p:cNvGrpSpPr>
            <a:grpSpLocks noChangeAspect="1"/>
          </p:cNvGrpSpPr>
          <p:nvPr userDrawn="1"/>
        </p:nvGrpSpPr>
        <p:grpSpPr>
          <a:xfrm>
            <a:off x="5158417" y="3099712"/>
            <a:ext cx="1070055" cy="1339886"/>
            <a:chOff x="7050088" y="3676651"/>
            <a:chExt cx="1649413" cy="2065338"/>
          </a:xfrm>
          <a:solidFill>
            <a:srgbClr val="395A8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050088" y="3676651"/>
              <a:ext cx="1649413" cy="1909763"/>
            </a:xfrm>
            <a:custGeom>
              <a:avLst/>
              <a:gdLst>
                <a:gd name="T0" fmla="*/ 1039 w 1039"/>
                <a:gd name="T1" fmla="*/ 60 h 1203"/>
                <a:gd name="T2" fmla="*/ 1039 w 1039"/>
                <a:gd name="T3" fmla="*/ 60 h 1203"/>
                <a:gd name="T4" fmla="*/ 1031 w 1039"/>
                <a:gd name="T5" fmla="*/ 106 h 1203"/>
                <a:gd name="T6" fmla="*/ 1023 w 1039"/>
                <a:gd name="T7" fmla="*/ 150 h 1203"/>
                <a:gd name="T8" fmla="*/ 1013 w 1039"/>
                <a:gd name="T9" fmla="*/ 194 h 1203"/>
                <a:gd name="T10" fmla="*/ 1001 w 1039"/>
                <a:gd name="T11" fmla="*/ 236 h 1203"/>
                <a:gd name="T12" fmla="*/ 977 w 1039"/>
                <a:gd name="T13" fmla="*/ 322 h 1203"/>
                <a:gd name="T14" fmla="*/ 947 w 1039"/>
                <a:gd name="T15" fmla="*/ 406 h 1203"/>
                <a:gd name="T16" fmla="*/ 913 w 1039"/>
                <a:gd name="T17" fmla="*/ 486 h 1203"/>
                <a:gd name="T18" fmla="*/ 875 w 1039"/>
                <a:gd name="T19" fmla="*/ 566 h 1203"/>
                <a:gd name="T20" fmla="*/ 835 w 1039"/>
                <a:gd name="T21" fmla="*/ 642 h 1203"/>
                <a:gd name="T22" fmla="*/ 789 w 1039"/>
                <a:gd name="T23" fmla="*/ 716 h 1203"/>
                <a:gd name="T24" fmla="*/ 739 w 1039"/>
                <a:gd name="T25" fmla="*/ 788 h 1203"/>
                <a:gd name="T26" fmla="*/ 687 w 1039"/>
                <a:gd name="T27" fmla="*/ 855 h 1203"/>
                <a:gd name="T28" fmla="*/ 631 w 1039"/>
                <a:gd name="T29" fmla="*/ 921 h 1203"/>
                <a:gd name="T30" fmla="*/ 571 w 1039"/>
                <a:gd name="T31" fmla="*/ 985 h 1203"/>
                <a:gd name="T32" fmla="*/ 509 w 1039"/>
                <a:gd name="T33" fmla="*/ 1045 h 1203"/>
                <a:gd name="T34" fmla="*/ 443 w 1039"/>
                <a:gd name="T35" fmla="*/ 1101 h 1203"/>
                <a:gd name="T36" fmla="*/ 375 w 1039"/>
                <a:gd name="T37" fmla="*/ 1155 h 1203"/>
                <a:gd name="T38" fmla="*/ 306 w 1039"/>
                <a:gd name="T39" fmla="*/ 1203 h 1203"/>
                <a:gd name="T40" fmla="*/ 108 w 1039"/>
                <a:gd name="T41" fmla="*/ 1009 h 1203"/>
                <a:gd name="T42" fmla="*/ 0 w 1039"/>
                <a:gd name="T43" fmla="*/ 716 h 1203"/>
                <a:gd name="T44" fmla="*/ 0 w 1039"/>
                <a:gd name="T45" fmla="*/ 716 h 1203"/>
                <a:gd name="T46" fmla="*/ 42 w 1039"/>
                <a:gd name="T47" fmla="*/ 686 h 1203"/>
                <a:gd name="T48" fmla="*/ 86 w 1039"/>
                <a:gd name="T49" fmla="*/ 652 h 1203"/>
                <a:gd name="T50" fmla="*/ 126 w 1039"/>
                <a:gd name="T51" fmla="*/ 616 h 1203"/>
                <a:gd name="T52" fmla="*/ 164 w 1039"/>
                <a:gd name="T53" fmla="*/ 578 h 1203"/>
                <a:gd name="T54" fmla="*/ 202 w 1039"/>
                <a:gd name="T55" fmla="*/ 538 h 1203"/>
                <a:gd name="T56" fmla="*/ 236 w 1039"/>
                <a:gd name="T57" fmla="*/ 496 h 1203"/>
                <a:gd name="T58" fmla="*/ 268 w 1039"/>
                <a:gd name="T59" fmla="*/ 454 h 1203"/>
                <a:gd name="T60" fmla="*/ 300 w 1039"/>
                <a:gd name="T61" fmla="*/ 408 h 1203"/>
                <a:gd name="T62" fmla="*/ 328 w 1039"/>
                <a:gd name="T63" fmla="*/ 362 h 1203"/>
                <a:gd name="T64" fmla="*/ 354 w 1039"/>
                <a:gd name="T65" fmla="*/ 314 h 1203"/>
                <a:gd name="T66" fmla="*/ 377 w 1039"/>
                <a:gd name="T67" fmla="*/ 264 h 1203"/>
                <a:gd name="T68" fmla="*/ 399 w 1039"/>
                <a:gd name="T69" fmla="*/ 214 h 1203"/>
                <a:gd name="T70" fmla="*/ 417 w 1039"/>
                <a:gd name="T71" fmla="*/ 162 h 1203"/>
                <a:gd name="T72" fmla="*/ 435 w 1039"/>
                <a:gd name="T73" fmla="*/ 110 h 1203"/>
                <a:gd name="T74" fmla="*/ 447 w 1039"/>
                <a:gd name="T75" fmla="*/ 56 h 1203"/>
                <a:gd name="T76" fmla="*/ 459 w 1039"/>
                <a:gd name="T77" fmla="*/ 0 h 1203"/>
                <a:gd name="T78" fmla="*/ 765 w 1039"/>
                <a:gd name="T79" fmla="*/ 94 h 1203"/>
                <a:gd name="T80" fmla="*/ 1039 w 1039"/>
                <a:gd name="T81" fmla="*/ 6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9" h="1203">
                  <a:moveTo>
                    <a:pt x="1039" y="60"/>
                  </a:moveTo>
                  <a:lnTo>
                    <a:pt x="1039" y="60"/>
                  </a:lnTo>
                  <a:lnTo>
                    <a:pt x="1031" y="106"/>
                  </a:lnTo>
                  <a:lnTo>
                    <a:pt x="1023" y="150"/>
                  </a:lnTo>
                  <a:lnTo>
                    <a:pt x="1013" y="194"/>
                  </a:lnTo>
                  <a:lnTo>
                    <a:pt x="1001" y="236"/>
                  </a:lnTo>
                  <a:lnTo>
                    <a:pt x="977" y="322"/>
                  </a:lnTo>
                  <a:lnTo>
                    <a:pt x="947" y="406"/>
                  </a:lnTo>
                  <a:lnTo>
                    <a:pt x="913" y="486"/>
                  </a:lnTo>
                  <a:lnTo>
                    <a:pt x="875" y="566"/>
                  </a:lnTo>
                  <a:lnTo>
                    <a:pt x="835" y="642"/>
                  </a:lnTo>
                  <a:lnTo>
                    <a:pt x="789" y="716"/>
                  </a:lnTo>
                  <a:lnTo>
                    <a:pt x="739" y="788"/>
                  </a:lnTo>
                  <a:lnTo>
                    <a:pt x="687" y="855"/>
                  </a:lnTo>
                  <a:lnTo>
                    <a:pt x="631" y="921"/>
                  </a:lnTo>
                  <a:lnTo>
                    <a:pt x="571" y="985"/>
                  </a:lnTo>
                  <a:lnTo>
                    <a:pt x="509" y="1045"/>
                  </a:lnTo>
                  <a:lnTo>
                    <a:pt x="443" y="1101"/>
                  </a:lnTo>
                  <a:lnTo>
                    <a:pt x="375" y="1155"/>
                  </a:lnTo>
                  <a:lnTo>
                    <a:pt x="306" y="1203"/>
                  </a:lnTo>
                  <a:lnTo>
                    <a:pt x="108" y="1009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42" y="686"/>
                  </a:lnTo>
                  <a:lnTo>
                    <a:pt x="86" y="652"/>
                  </a:lnTo>
                  <a:lnTo>
                    <a:pt x="126" y="616"/>
                  </a:lnTo>
                  <a:lnTo>
                    <a:pt x="164" y="578"/>
                  </a:lnTo>
                  <a:lnTo>
                    <a:pt x="202" y="538"/>
                  </a:lnTo>
                  <a:lnTo>
                    <a:pt x="236" y="496"/>
                  </a:lnTo>
                  <a:lnTo>
                    <a:pt x="268" y="454"/>
                  </a:lnTo>
                  <a:lnTo>
                    <a:pt x="300" y="408"/>
                  </a:lnTo>
                  <a:lnTo>
                    <a:pt x="328" y="362"/>
                  </a:lnTo>
                  <a:lnTo>
                    <a:pt x="354" y="314"/>
                  </a:lnTo>
                  <a:lnTo>
                    <a:pt x="377" y="264"/>
                  </a:lnTo>
                  <a:lnTo>
                    <a:pt x="399" y="214"/>
                  </a:lnTo>
                  <a:lnTo>
                    <a:pt x="417" y="162"/>
                  </a:lnTo>
                  <a:lnTo>
                    <a:pt x="435" y="110"/>
                  </a:lnTo>
                  <a:lnTo>
                    <a:pt x="447" y="56"/>
                  </a:lnTo>
                  <a:lnTo>
                    <a:pt x="459" y="0"/>
                  </a:lnTo>
                  <a:lnTo>
                    <a:pt x="765" y="94"/>
                  </a:lnTo>
                  <a:lnTo>
                    <a:pt x="103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7542213" y="4756151"/>
              <a:ext cx="989013" cy="985838"/>
            </a:xfrm>
            <a:custGeom>
              <a:avLst/>
              <a:gdLst>
                <a:gd name="T0" fmla="*/ 303 w 623"/>
                <a:gd name="T1" fmla="*/ 0 h 621"/>
                <a:gd name="T2" fmla="*/ 241 w 623"/>
                <a:gd name="T3" fmla="*/ 8 h 621"/>
                <a:gd name="T4" fmla="*/ 183 w 623"/>
                <a:gd name="T5" fmla="*/ 26 h 621"/>
                <a:gd name="T6" fmla="*/ 131 w 623"/>
                <a:gd name="T7" fmla="*/ 56 h 621"/>
                <a:gd name="T8" fmla="*/ 87 w 623"/>
                <a:gd name="T9" fmla="*/ 96 h 621"/>
                <a:gd name="T10" fmla="*/ 50 w 623"/>
                <a:gd name="T11" fmla="*/ 141 h 621"/>
                <a:gd name="T12" fmla="*/ 22 w 623"/>
                <a:gd name="T13" fmla="*/ 195 h 621"/>
                <a:gd name="T14" fmla="*/ 6 w 623"/>
                <a:gd name="T15" fmla="*/ 253 h 621"/>
                <a:gd name="T16" fmla="*/ 0 w 623"/>
                <a:gd name="T17" fmla="*/ 317 h 621"/>
                <a:gd name="T18" fmla="*/ 4 w 623"/>
                <a:gd name="T19" fmla="*/ 349 h 621"/>
                <a:gd name="T20" fmla="*/ 16 w 623"/>
                <a:gd name="T21" fmla="*/ 409 h 621"/>
                <a:gd name="T22" fmla="*/ 42 w 623"/>
                <a:gd name="T23" fmla="*/ 465 h 621"/>
                <a:gd name="T24" fmla="*/ 75 w 623"/>
                <a:gd name="T25" fmla="*/ 513 h 621"/>
                <a:gd name="T26" fmla="*/ 119 w 623"/>
                <a:gd name="T27" fmla="*/ 555 h 621"/>
                <a:gd name="T28" fmla="*/ 169 w 623"/>
                <a:gd name="T29" fmla="*/ 587 h 621"/>
                <a:gd name="T30" fmla="*/ 225 w 623"/>
                <a:gd name="T31" fmla="*/ 609 h 621"/>
                <a:gd name="T32" fmla="*/ 287 w 623"/>
                <a:gd name="T33" fmla="*/ 619 h 621"/>
                <a:gd name="T34" fmla="*/ 319 w 623"/>
                <a:gd name="T35" fmla="*/ 621 h 621"/>
                <a:gd name="T36" fmla="*/ 381 w 623"/>
                <a:gd name="T37" fmla="*/ 613 h 621"/>
                <a:gd name="T38" fmla="*/ 439 w 623"/>
                <a:gd name="T39" fmla="*/ 593 h 621"/>
                <a:gd name="T40" fmla="*/ 491 w 623"/>
                <a:gd name="T41" fmla="*/ 563 h 621"/>
                <a:gd name="T42" fmla="*/ 535 w 623"/>
                <a:gd name="T43" fmla="*/ 525 h 621"/>
                <a:gd name="T44" fmla="*/ 573 w 623"/>
                <a:gd name="T45" fmla="*/ 477 h 621"/>
                <a:gd name="T46" fmla="*/ 601 w 623"/>
                <a:gd name="T47" fmla="*/ 425 h 621"/>
                <a:gd name="T48" fmla="*/ 617 w 623"/>
                <a:gd name="T49" fmla="*/ 365 h 621"/>
                <a:gd name="T50" fmla="*/ 623 w 623"/>
                <a:gd name="T51" fmla="*/ 303 h 621"/>
                <a:gd name="T52" fmla="*/ 619 w 623"/>
                <a:gd name="T53" fmla="*/ 271 h 621"/>
                <a:gd name="T54" fmla="*/ 607 w 623"/>
                <a:gd name="T55" fmla="*/ 211 h 621"/>
                <a:gd name="T56" fmla="*/ 581 w 623"/>
                <a:gd name="T57" fmla="*/ 155 h 621"/>
                <a:gd name="T58" fmla="*/ 547 w 623"/>
                <a:gd name="T59" fmla="*/ 108 h 621"/>
                <a:gd name="T60" fmla="*/ 503 w 623"/>
                <a:gd name="T61" fmla="*/ 66 h 621"/>
                <a:gd name="T62" fmla="*/ 453 w 623"/>
                <a:gd name="T63" fmla="*/ 34 h 621"/>
                <a:gd name="T64" fmla="*/ 397 w 623"/>
                <a:gd name="T65" fmla="*/ 12 h 621"/>
                <a:gd name="T66" fmla="*/ 335 w 623"/>
                <a:gd name="T6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3" h="621">
                  <a:moveTo>
                    <a:pt x="303" y="0"/>
                  </a:moveTo>
                  <a:lnTo>
                    <a:pt x="303" y="0"/>
                  </a:lnTo>
                  <a:lnTo>
                    <a:pt x="273" y="2"/>
                  </a:lnTo>
                  <a:lnTo>
                    <a:pt x="241" y="8"/>
                  </a:lnTo>
                  <a:lnTo>
                    <a:pt x="211" y="16"/>
                  </a:lnTo>
                  <a:lnTo>
                    <a:pt x="183" y="26"/>
                  </a:lnTo>
                  <a:lnTo>
                    <a:pt x="157" y="40"/>
                  </a:lnTo>
                  <a:lnTo>
                    <a:pt x="131" y="56"/>
                  </a:lnTo>
                  <a:lnTo>
                    <a:pt x="107" y="74"/>
                  </a:lnTo>
                  <a:lnTo>
                    <a:pt x="87" y="96"/>
                  </a:lnTo>
                  <a:lnTo>
                    <a:pt x="67" y="117"/>
                  </a:lnTo>
                  <a:lnTo>
                    <a:pt x="50" y="141"/>
                  </a:lnTo>
                  <a:lnTo>
                    <a:pt x="36" y="167"/>
                  </a:lnTo>
                  <a:lnTo>
                    <a:pt x="22" y="195"/>
                  </a:lnTo>
                  <a:lnTo>
                    <a:pt x="12" y="223"/>
                  </a:lnTo>
                  <a:lnTo>
                    <a:pt x="6" y="253"/>
                  </a:lnTo>
                  <a:lnTo>
                    <a:pt x="2" y="28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4" y="349"/>
                  </a:lnTo>
                  <a:lnTo>
                    <a:pt x="8" y="379"/>
                  </a:lnTo>
                  <a:lnTo>
                    <a:pt x="16" y="409"/>
                  </a:lnTo>
                  <a:lnTo>
                    <a:pt x="28" y="437"/>
                  </a:lnTo>
                  <a:lnTo>
                    <a:pt x="42" y="465"/>
                  </a:lnTo>
                  <a:lnTo>
                    <a:pt x="58" y="489"/>
                  </a:lnTo>
                  <a:lnTo>
                    <a:pt x="75" y="513"/>
                  </a:lnTo>
                  <a:lnTo>
                    <a:pt x="95" y="535"/>
                  </a:lnTo>
                  <a:lnTo>
                    <a:pt x="119" y="555"/>
                  </a:lnTo>
                  <a:lnTo>
                    <a:pt x="143" y="571"/>
                  </a:lnTo>
                  <a:lnTo>
                    <a:pt x="169" y="587"/>
                  </a:lnTo>
                  <a:lnTo>
                    <a:pt x="197" y="599"/>
                  </a:lnTo>
                  <a:lnTo>
                    <a:pt x="225" y="609"/>
                  </a:lnTo>
                  <a:lnTo>
                    <a:pt x="255" y="615"/>
                  </a:lnTo>
                  <a:lnTo>
                    <a:pt x="287" y="619"/>
                  </a:lnTo>
                  <a:lnTo>
                    <a:pt x="319" y="621"/>
                  </a:lnTo>
                  <a:lnTo>
                    <a:pt x="319" y="621"/>
                  </a:lnTo>
                  <a:lnTo>
                    <a:pt x="349" y="619"/>
                  </a:lnTo>
                  <a:lnTo>
                    <a:pt x="381" y="613"/>
                  </a:lnTo>
                  <a:lnTo>
                    <a:pt x="411" y="605"/>
                  </a:lnTo>
                  <a:lnTo>
                    <a:pt x="439" y="593"/>
                  </a:lnTo>
                  <a:lnTo>
                    <a:pt x="465" y="579"/>
                  </a:lnTo>
                  <a:lnTo>
                    <a:pt x="491" y="563"/>
                  </a:lnTo>
                  <a:lnTo>
                    <a:pt x="515" y="545"/>
                  </a:lnTo>
                  <a:lnTo>
                    <a:pt x="535" y="525"/>
                  </a:lnTo>
                  <a:lnTo>
                    <a:pt x="555" y="503"/>
                  </a:lnTo>
                  <a:lnTo>
                    <a:pt x="573" y="477"/>
                  </a:lnTo>
                  <a:lnTo>
                    <a:pt x="587" y="451"/>
                  </a:lnTo>
                  <a:lnTo>
                    <a:pt x="601" y="425"/>
                  </a:lnTo>
                  <a:lnTo>
                    <a:pt x="611" y="395"/>
                  </a:lnTo>
                  <a:lnTo>
                    <a:pt x="617" y="365"/>
                  </a:lnTo>
                  <a:lnTo>
                    <a:pt x="621" y="335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19" y="271"/>
                  </a:lnTo>
                  <a:lnTo>
                    <a:pt x="615" y="241"/>
                  </a:lnTo>
                  <a:lnTo>
                    <a:pt x="607" y="211"/>
                  </a:lnTo>
                  <a:lnTo>
                    <a:pt x="595" y="183"/>
                  </a:lnTo>
                  <a:lnTo>
                    <a:pt x="581" y="155"/>
                  </a:lnTo>
                  <a:lnTo>
                    <a:pt x="565" y="129"/>
                  </a:lnTo>
                  <a:lnTo>
                    <a:pt x="547" y="108"/>
                  </a:lnTo>
                  <a:lnTo>
                    <a:pt x="527" y="86"/>
                  </a:lnTo>
                  <a:lnTo>
                    <a:pt x="503" y="66"/>
                  </a:lnTo>
                  <a:lnTo>
                    <a:pt x="479" y="48"/>
                  </a:lnTo>
                  <a:lnTo>
                    <a:pt x="453" y="34"/>
                  </a:lnTo>
                  <a:lnTo>
                    <a:pt x="425" y="22"/>
                  </a:lnTo>
                  <a:lnTo>
                    <a:pt x="397" y="12"/>
                  </a:lnTo>
                  <a:lnTo>
                    <a:pt x="367" y="4"/>
                  </a:lnTo>
                  <a:lnTo>
                    <a:pt x="335" y="0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7677150" y="4889501"/>
              <a:ext cx="717550" cy="719138"/>
            </a:xfrm>
            <a:custGeom>
              <a:avLst/>
              <a:gdLst>
                <a:gd name="T0" fmla="*/ 220 w 452"/>
                <a:gd name="T1" fmla="*/ 0 h 453"/>
                <a:gd name="T2" fmla="*/ 176 w 452"/>
                <a:gd name="T3" fmla="*/ 6 h 453"/>
                <a:gd name="T4" fmla="*/ 134 w 452"/>
                <a:gd name="T5" fmla="*/ 20 h 453"/>
                <a:gd name="T6" fmla="*/ 94 w 452"/>
                <a:gd name="T7" fmla="*/ 41 h 453"/>
                <a:gd name="T8" fmla="*/ 62 w 452"/>
                <a:gd name="T9" fmla="*/ 69 h 453"/>
                <a:gd name="T10" fmla="*/ 36 w 452"/>
                <a:gd name="T11" fmla="*/ 103 h 453"/>
                <a:gd name="T12" fmla="*/ 14 w 452"/>
                <a:gd name="T13" fmla="*/ 143 h 453"/>
                <a:gd name="T14" fmla="*/ 2 w 452"/>
                <a:gd name="T15" fmla="*/ 185 h 453"/>
                <a:gd name="T16" fmla="*/ 0 w 452"/>
                <a:gd name="T17" fmla="*/ 231 h 453"/>
                <a:gd name="T18" fmla="*/ 0 w 452"/>
                <a:gd name="T19" fmla="*/ 253 h 453"/>
                <a:gd name="T20" fmla="*/ 10 w 452"/>
                <a:gd name="T21" fmla="*/ 297 h 453"/>
                <a:gd name="T22" fmla="*/ 28 w 452"/>
                <a:gd name="T23" fmla="*/ 339 h 453"/>
                <a:gd name="T24" fmla="*/ 54 w 452"/>
                <a:gd name="T25" fmla="*/ 373 h 453"/>
                <a:gd name="T26" fmla="*/ 86 w 452"/>
                <a:gd name="T27" fmla="*/ 403 h 453"/>
                <a:gd name="T28" fmla="*/ 122 w 452"/>
                <a:gd name="T29" fmla="*/ 427 h 453"/>
                <a:gd name="T30" fmla="*/ 164 w 452"/>
                <a:gd name="T31" fmla="*/ 443 h 453"/>
                <a:gd name="T32" fmla="*/ 208 w 452"/>
                <a:gd name="T33" fmla="*/ 451 h 453"/>
                <a:gd name="T34" fmla="*/ 232 w 452"/>
                <a:gd name="T35" fmla="*/ 453 h 453"/>
                <a:gd name="T36" fmla="*/ 276 w 452"/>
                <a:gd name="T37" fmla="*/ 447 h 453"/>
                <a:gd name="T38" fmla="*/ 318 w 452"/>
                <a:gd name="T39" fmla="*/ 433 h 453"/>
                <a:gd name="T40" fmla="*/ 358 w 452"/>
                <a:gd name="T41" fmla="*/ 411 h 453"/>
                <a:gd name="T42" fmla="*/ 390 w 452"/>
                <a:gd name="T43" fmla="*/ 383 h 453"/>
                <a:gd name="T44" fmla="*/ 416 w 452"/>
                <a:gd name="T45" fmla="*/ 349 h 453"/>
                <a:gd name="T46" fmla="*/ 436 w 452"/>
                <a:gd name="T47" fmla="*/ 309 h 453"/>
                <a:gd name="T48" fmla="*/ 450 w 452"/>
                <a:gd name="T49" fmla="*/ 267 h 453"/>
                <a:gd name="T50" fmla="*/ 452 w 452"/>
                <a:gd name="T51" fmla="*/ 221 h 453"/>
                <a:gd name="T52" fmla="*/ 452 w 452"/>
                <a:gd name="T53" fmla="*/ 197 h 453"/>
                <a:gd name="T54" fmla="*/ 442 w 452"/>
                <a:gd name="T55" fmla="*/ 153 h 453"/>
                <a:gd name="T56" fmla="*/ 424 w 452"/>
                <a:gd name="T57" fmla="*/ 113 h 453"/>
                <a:gd name="T58" fmla="*/ 398 w 452"/>
                <a:gd name="T59" fmla="*/ 77 h 453"/>
                <a:gd name="T60" fmla="*/ 366 w 452"/>
                <a:gd name="T61" fmla="*/ 47 h 453"/>
                <a:gd name="T62" fmla="*/ 330 w 452"/>
                <a:gd name="T63" fmla="*/ 24 h 453"/>
                <a:gd name="T64" fmla="*/ 288 w 452"/>
                <a:gd name="T65" fmla="*/ 8 h 453"/>
                <a:gd name="T66" fmla="*/ 244 w 452"/>
                <a:gd name="T6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3">
                  <a:moveTo>
                    <a:pt x="220" y="0"/>
                  </a:moveTo>
                  <a:lnTo>
                    <a:pt x="220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4" y="41"/>
                  </a:lnTo>
                  <a:lnTo>
                    <a:pt x="78" y="53"/>
                  </a:lnTo>
                  <a:lnTo>
                    <a:pt x="62" y="69"/>
                  </a:lnTo>
                  <a:lnTo>
                    <a:pt x="48" y="85"/>
                  </a:lnTo>
                  <a:lnTo>
                    <a:pt x="36" y="103"/>
                  </a:lnTo>
                  <a:lnTo>
                    <a:pt x="24" y="121"/>
                  </a:lnTo>
                  <a:lnTo>
                    <a:pt x="14" y="143"/>
                  </a:lnTo>
                  <a:lnTo>
                    <a:pt x="8" y="163"/>
                  </a:lnTo>
                  <a:lnTo>
                    <a:pt x="2" y="185"/>
                  </a:lnTo>
                  <a:lnTo>
                    <a:pt x="0" y="207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53"/>
                  </a:lnTo>
                  <a:lnTo>
                    <a:pt x="4" y="277"/>
                  </a:lnTo>
                  <a:lnTo>
                    <a:pt x="10" y="297"/>
                  </a:lnTo>
                  <a:lnTo>
                    <a:pt x="18" y="319"/>
                  </a:lnTo>
                  <a:lnTo>
                    <a:pt x="28" y="339"/>
                  </a:lnTo>
                  <a:lnTo>
                    <a:pt x="40" y="357"/>
                  </a:lnTo>
                  <a:lnTo>
                    <a:pt x="54" y="373"/>
                  </a:lnTo>
                  <a:lnTo>
                    <a:pt x="70" y="389"/>
                  </a:lnTo>
                  <a:lnTo>
                    <a:pt x="86" y="403"/>
                  </a:lnTo>
                  <a:lnTo>
                    <a:pt x="104" y="417"/>
                  </a:lnTo>
                  <a:lnTo>
                    <a:pt x="122" y="427"/>
                  </a:lnTo>
                  <a:lnTo>
                    <a:pt x="142" y="437"/>
                  </a:lnTo>
                  <a:lnTo>
                    <a:pt x="164" y="443"/>
                  </a:lnTo>
                  <a:lnTo>
                    <a:pt x="186" y="449"/>
                  </a:lnTo>
                  <a:lnTo>
                    <a:pt x="208" y="451"/>
                  </a:lnTo>
                  <a:lnTo>
                    <a:pt x="232" y="453"/>
                  </a:lnTo>
                  <a:lnTo>
                    <a:pt x="232" y="453"/>
                  </a:lnTo>
                  <a:lnTo>
                    <a:pt x="254" y="451"/>
                  </a:lnTo>
                  <a:lnTo>
                    <a:pt x="276" y="447"/>
                  </a:lnTo>
                  <a:lnTo>
                    <a:pt x="298" y="441"/>
                  </a:lnTo>
                  <a:lnTo>
                    <a:pt x="318" y="433"/>
                  </a:lnTo>
                  <a:lnTo>
                    <a:pt x="338" y="423"/>
                  </a:lnTo>
                  <a:lnTo>
                    <a:pt x="358" y="411"/>
                  </a:lnTo>
                  <a:lnTo>
                    <a:pt x="374" y="397"/>
                  </a:lnTo>
                  <a:lnTo>
                    <a:pt x="390" y="383"/>
                  </a:lnTo>
                  <a:lnTo>
                    <a:pt x="404" y="365"/>
                  </a:lnTo>
                  <a:lnTo>
                    <a:pt x="416" y="349"/>
                  </a:lnTo>
                  <a:lnTo>
                    <a:pt x="428" y="329"/>
                  </a:lnTo>
                  <a:lnTo>
                    <a:pt x="436" y="309"/>
                  </a:lnTo>
                  <a:lnTo>
                    <a:pt x="444" y="289"/>
                  </a:lnTo>
                  <a:lnTo>
                    <a:pt x="450" y="267"/>
                  </a:lnTo>
                  <a:lnTo>
                    <a:pt x="452" y="243"/>
                  </a:lnTo>
                  <a:lnTo>
                    <a:pt x="452" y="221"/>
                  </a:lnTo>
                  <a:lnTo>
                    <a:pt x="452" y="221"/>
                  </a:lnTo>
                  <a:lnTo>
                    <a:pt x="452" y="197"/>
                  </a:lnTo>
                  <a:lnTo>
                    <a:pt x="448" y="175"/>
                  </a:lnTo>
                  <a:lnTo>
                    <a:pt x="442" y="153"/>
                  </a:lnTo>
                  <a:lnTo>
                    <a:pt x="434" y="133"/>
                  </a:lnTo>
                  <a:lnTo>
                    <a:pt x="424" y="113"/>
                  </a:lnTo>
                  <a:lnTo>
                    <a:pt x="412" y="95"/>
                  </a:lnTo>
                  <a:lnTo>
                    <a:pt x="398" y="77"/>
                  </a:lnTo>
                  <a:lnTo>
                    <a:pt x="382" y="61"/>
                  </a:lnTo>
                  <a:lnTo>
                    <a:pt x="366" y="47"/>
                  </a:lnTo>
                  <a:lnTo>
                    <a:pt x="348" y="35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4"/>
                  </a:lnTo>
                  <a:lnTo>
                    <a:pt x="244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3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32765" y="3898543"/>
            <a:ext cx="1425365" cy="993842"/>
            <a:chOff x="5176838" y="4914901"/>
            <a:chExt cx="2197100" cy="1531937"/>
          </a:xfr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5176838" y="4914901"/>
              <a:ext cx="2197100" cy="1112838"/>
            </a:xfrm>
            <a:custGeom>
              <a:avLst/>
              <a:gdLst>
                <a:gd name="T0" fmla="*/ 0 w 1384"/>
                <a:gd name="T1" fmla="*/ 603 h 701"/>
                <a:gd name="T2" fmla="*/ 32 w 1384"/>
                <a:gd name="T3" fmla="*/ 333 h 701"/>
                <a:gd name="T4" fmla="*/ 192 w 1384"/>
                <a:gd name="T5" fmla="*/ 69 h 701"/>
                <a:gd name="T6" fmla="*/ 192 w 1384"/>
                <a:gd name="T7" fmla="*/ 69 h 701"/>
                <a:gd name="T8" fmla="*/ 236 w 1384"/>
                <a:gd name="T9" fmla="*/ 83 h 701"/>
                <a:gd name="T10" fmla="*/ 280 w 1384"/>
                <a:gd name="T11" fmla="*/ 95 h 701"/>
                <a:gd name="T12" fmla="*/ 324 w 1384"/>
                <a:gd name="T13" fmla="*/ 105 h 701"/>
                <a:gd name="T14" fmla="*/ 368 w 1384"/>
                <a:gd name="T15" fmla="*/ 115 h 701"/>
                <a:gd name="T16" fmla="*/ 414 w 1384"/>
                <a:gd name="T17" fmla="*/ 121 h 701"/>
                <a:gd name="T18" fmla="*/ 460 w 1384"/>
                <a:gd name="T19" fmla="*/ 125 h 701"/>
                <a:gd name="T20" fmla="*/ 508 w 1384"/>
                <a:gd name="T21" fmla="*/ 129 h 701"/>
                <a:gd name="T22" fmla="*/ 554 w 1384"/>
                <a:gd name="T23" fmla="*/ 129 h 701"/>
                <a:gd name="T24" fmla="*/ 554 w 1384"/>
                <a:gd name="T25" fmla="*/ 129 h 701"/>
                <a:gd name="T26" fmla="*/ 624 w 1384"/>
                <a:gd name="T27" fmla="*/ 127 h 701"/>
                <a:gd name="T28" fmla="*/ 694 w 1384"/>
                <a:gd name="T29" fmla="*/ 121 h 701"/>
                <a:gd name="T30" fmla="*/ 760 w 1384"/>
                <a:gd name="T31" fmla="*/ 111 h 701"/>
                <a:gd name="T32" fmla="*/ 826 w 1384"/>
                <a:gd name="T33" fmla="*/ 95 h 701"/>
                <a:gd name="T34" fmla="*/ 892 w 1384"/>
                <a:gd name="T35" fmla="*/ 77 h 701"/>
                <a:gd name="T36" fmla="*/ 954 w 1384"/>
                <a:gd name="T37" fmla="*/ 55 h 701"/>
                <a:gd name="T38" fmla="*/ 1016 w 1384"/>
                <a:gd name="T39" fmla="*/ 29 h 701"/>
                <a:gd name="T40" fmla="*/ 1074 w 1384"/>
                <a:gd name="T41" fmla="*/ 0 h 701"/>
                <a:gd name="T42" fmla="*/ 1190 w 1384"/>
                <a:gd name="T43" fmla="*/ 293 h 701"/>
                <a:gd name="T44" fmla="*/ 1384 w 1384"/>
                <a:gd name="T45" fmla="*/ 485 h 701"/>
                <a:gd name="T46" fmla="*/ 1384 w 1384"/>
                <a:gd name="T47" fmla="*/ 485 h 701"/>
                <a:gd name="T48" fmla="*/ 1338 w 1384"/>
                <a:gd name="T49" fmla="*/ 511 h 701"/>
                <a:gd name="T50" fmla="*/ 1292 w 1384"/>
                <a:gd name="T51" fmla="*/ 533 h 701"/>
                <a:gd name="T52" fmla="*/ 1244 w 1384"/>
                <a:gd name="T53" fmla="*/ 555 h 701"/>
                <a:gd name="T54" fmla="*/ 1196 w 1384"/>
                <a:gd name="T55" fmla="*/ 577 h 701"/>
                <a:gd name="T56" fmla="*/ 1146 w 1384"/>
                <a:gd name="T57" fmla="*/ 595 h 701"/>
                <a:gd name="T58" fmla="*/ 1098 w 1384"/>
                <a:gd name="T59" fmla="*/ 613 h 701"/>
                <a:gd name="T60" fmla="*/ 1046 w 1384"/>
                <a:gd name="T61" fmla="*/ 629 h 701"/>
                <a:gd name="T62" fmla="*/ 996 w 1384"/>
                <a:gd name="T63" fmla="*/ 643 h 701"/>
                <a:gd name="T64" fmla="*/ 944 w 1384"/>
                <a:gd name="T65" fmla="*/ 657 h 701"/>
                <a:gd name="T66" fmla="*/ 890 w 1384"/>
                <a:gd name="T67" fmla="*/ 669 h 701"/>
                <a:gd name="T68" fmla="*/ 838 w 1384"/>
                <a:gd name="T69" fmla="*/ 677 h 701"/>
                <a:gd name="T70" fmla="*/ 784 w 1384"/>
                <a:gd name="T71" fmla="*/ 685 h 701"/>
                <a:gd name="T72" fmla="*/ 730 w 1384"/>
                <a:gd name="T73" fmla="*/ 691 h 701"/>
                <a:gd name="T74" fmla="*/ 674 w 1384"/>
                <a:gd name="T75" fmla="*/ 697 h 701"/>
                <a:gd name="T76" fmla="*/ 620 w 1384"/>
                <a:gd name="T77" fmla="*/ 699 h 701"/>
                <a:gd name="T78" fmla="*/ 564 w 1384"/>
                <a:gd name="T79" fmla="*/ 701 h 701"/>
                <a:gd name="T80" fmla="*/ 564 w 1384"/>
                <a:gd name="T81" fmla="*/ 701 h 701"/>
                <a:gd name="T82" fmla="*/ 490 w 1384"/>
                <a:gd name="T83" fmla="*/ 699 h 701"/>
                <a:gd name="T84" fmla="*/ 418 w 1384"/>
                <a:gd name="T85" fmla="*/ 693 h 701"/>
                <a:gd name="T86" fmla="*/ 346 w 1384"/>
                <a:gd name="T87" fmla="*/ 685 h 701"/>
                <a:gd name="T88" fmla="*/ 274 w 1384"/>
                <a:gd name="T89" fmla="*/ 675 h 701"/>
                <a:gd name="T90" fmla="*/ 204 w 1384"/>
                <a:gd name="T91" fmla="*/ 661 h 701"/>
                <a:gd name="T92" fmla="*/ 136 w 1384"/>
                <a:gd name="T93" fmla="*/ 645 h 701"/>
                <a:gd name="T94" fmla="*/ 68 w 1384"/>
                <a:gd name="T95" fmla="*/ 625 h 701"/>
                <a:gd name="T96" fmla="*/ 0 w 1384"/>
                <a:gd name="T97" fmla="*/ 603 h 701"/>
                <a:gd name="T98" fmla="*/ 0 w 1384"/>
                <a:gd name="T99" fmla="*/ 60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4" h="701">
                  <a:moveTo>
                    <a:pt x="0" y="603"/>
                  </a:moveTo>
                  <a:lnTo>
                    <a:pt x="32" y="333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236" y="83"/>
                  </a:lnTo>
                  <a:lnTo>
                    <a:pt x="280" y="95"/>
                  </a:lnTo>
                  <a:lnTo>
                    <a:pt x="324" y="105"/>
                  </a:lnTo>
                  <a:lnTo>
                    <a:pt x="368" y="115"/>
                  </a:lnTo>
                  <a:lnTo>
                    <a:pt x="414" y="121"/>
                  </a:lnTo>
                  <a:lnTo>
                    <a:pt x="460" y="125"/>
                  </a:lnTo>
                  <a:lnTo>
                    <a:pt x="508" y="129"/>
                  </a:lnTo>
                  <a:lnTo>
                    <a:pt x="554" y="129"/>
                  </a:lnTo>
                  <a:lnTo>
                    <a:pt x="554" y="129"/>
                  </a:lnTo>
                  <a:lnTo>
                    <a:pt x="624" y="127"/>
                  </a:lnTo>
                  <a:lnTo>
                    <a:pt x="694" y="121"/>
                  </a:lnTo>
                  <a:lnTo>
                    <a:pt x="760" y="111"/>
                  </a:lnTo>
                  <a:lnTo>
                    <a:pt x="826" y="95"/>
                  </a:lnTo>
                  <a:lnTo>
                    <a:pt x="892" y="77"/>
                  </a:lnTo>
                  <a:lnTo>
                    <a:pt x="954" y="55"/>
                  </a:lnTo>
                  <a:lnTo>
                    <a:pt x="1016" y="29"/>
                  </a:lnTo>
                  <a:lnTo>
                    <a:pt x="1074" y="0"/>
                  </a:lnTo>
                  <a:lnTo>
                    <a:pt x="1190" y="293"/>
                  </a:lnTo>
                  <a:lnTo>
                    <a:pt x="1384" y="485"/>
                  </a:lnTo>
                  <a:lnTo>
                    <a:pt x="1384" y="485"/>
                  </a:lnTo>
                  <a:lnTo>
                    <a:pt x="1338" y="511"/>
                  </a:lnTo>
                  <a:lnTo>
                    <a:pt x="1292" y="533"/>
                  </a:lnTo>
                  <a:lnTo>
                    <a:pt x="1244" y="555"/>
                  </a:lnTo>
                  <a:lnTo>
                    <a:pt x="1196" y="577"/>
                  </a:lnTo>
                  <a:lnTo>
                    <a:pt x="1146" y="595"/>
                  </a:lnTo>
                  <a:lnTo>
                    <a:pt x="1098" y="613"/>
                  </a:lnTo>
                  <a:lnTo>
                    <a:pt x="1046" y="629"/>
                  </a:lnTo>
                  <a:lnTo>
                    <a:pt x="996" y="643"/>
                  </a:lnTo>
                  <a:lnTo>
                    <a:pt x="944" y="657"/>
                  </a:lnTo>
                  <a:lnTo>
                    <a:pt x="890" y="669"/>
                  </a:lnTo>
                  <a:lnTo>
                    <a:pt x="838" y="677"/>
                  </a:lnTo>
                  <a:lnTo>
                    <a:pt x="784" y="685"/>
                  </a:lnTo>
                  <a:lnTo>
                    <a:pt x="730" y="691"/>
                  </a:lnTo>
                  <a:lnTo>
                    <a:pt x="674" y="697"/>
                  </a:lnTo>
                  <a:lnTo>
                    <a:pt x="620" y="699"/>
                  </a:lnTo>
                  <a:lnTo>
                    <a:pt x="564" y="701"/>
                  </a:lnTo>
                  <a:lnTo>
                    <a:pt x="564" y="701"/>
                  </a:lnTo>
                  <a:lnTo>
                    <a:pt x="490" y="699"/>
                  </a:lnTo>
                  <a:lnTo>
                    <a:pt x="418" y="693"/>
                  </a:lnTo>
                  <a:lnTo>
                    <a:pt x="346" y="685"/>
                  </a:lnTo>
                  <a:lnTo>
                    <a:pt x="274" y="675"/>
                  </a:lnTo>
                  <a:lnTo>
                    <a:pt x="204" y="661"/>
                  </a:lnTo>
                  <a:lnTo>
                    <a:pt x="136" y="645"/>
                  </a:lnTo>
                  <a:lnTo>
                    <a:pt x="68" y="625"/>
                  </a:lnTo>
                  <a:lnTo>
                    <a:pt x="0" y="603"/>
                  </a:lnTo>
                  <a:lnTo>
                    <a:pt x="0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5275263" y="5456238"/>
              <a:ext cx="987425" cy="990600"/>
            </a:xfrm>
            <a:custGeom>
              <a:avLst/>
              <a:gdLst>
                <a:gd name="T0" fmla="*/ 304 w 622"/>
                <a:gd name="T1" fmla="*/ 0 h 624"/>
                <a:gd name="T2" fmla="*/ 240 w 622"/>
                <a:gd name="T3" fmla="*/ 8 h 624"/>
                <a:gd name="T4" fmla="*/ 182 w 622"/>
                <a:gd name="T5" fmla="*/ 28 h 624"/>
                <a:gd name="T6" fmla="*/ 130 w 622"/>
                <a:gd name="T7" fmla="*/ 58 h 624"/>
                <a:gd name="T8" fmla="*/ 86 w 622"/>
                <a:gd name="T9" fmla="*/ 98 h 624"/>
                <a:gd name="T10" fmla="*/ 48 w 622"/>
                <a:gd name="T11" fmla="*/ 144 h 624"/>
                <a:gd name="T12" fmla="*/ 22 w 622"/>
                <a:gd name="T13" fmla="*/ 198 h 624"/>
                <a:gd name="T14" fmla="*/ 4 w 622"/>
                <a:gd name="T15" fmla="*/ 256 h 624"/>
                <a:gd name="T16" fmla="*/ 0 w 622"/>
                <a:gd name="T17" fmla="*/ 320 h 624"/>
                <a:gd name="T18" fmla="*/ 2 w 622"/>
                <a:gd name="T19" fmla="*/ 350 h 624"/>
                <a:gd name="T20" fmla="*/ 16 w 622"/>
                <a:gd name="T21" fmla="*/ 412 h 624"/>
                <a:gd name="T22" fmla="*/ 40 w 622"/>
                <a:gd name="T23" fmla="*/ 466 h 624"/>
                <a:gd name="T24" fmla="*/ 74 w 622"/>
                <a:gd name="T25" fmla="*/ 516 h 624"/>
                <a:gd name="T26" fmla="*/ 118 w 622"/>
                <a:gd name="T27" fmla="*/ 556 h 624"/>
                <a:gd name="T28" fmla="*/ 168 w 622"/>
                <a:gd name="T29" fmla="*/ 590 h 624"/>
                <a:gd name="T30" fmla="*/ 224 w 622"/>
                <a:gd name="T31" fmla="*/ 612 h 624"/>
                <a:gd name="T32" fmla="*/ 286 w 622"/>
                <a:gd name="T33" fmla="*/ 622 h 624"/>
                <a:gd name="T34" fmla="*/ 318 w 622"/>
                <a:gd name="T35" fmla="*/ 624 h 624"/>
                <a:gd name="T36" fmla="*/ 380 w 622"/>
                <a:gd name="T37" fmla="*/ 616 h 624"/>
                <a:gd name="T38" fmla="*/ 438 w 622"/>
                <a:gd name="T39" fmla="*/ 596 h 624"/>
                <a:gd name="T40" fmla="*/ 490 w 622"/>
                <a:gd name="T41" fmla="*/ 566 h 624"/>
                <a:gd name="T42" fmla="*/ 536 w 622"/>
                <a:gd name="T43" fmla="*/ 528 h 624"/>
                <a:gd name="T44" fmla="*/ 572 w 622"/>
                <a:gd name="T45" fmla="*/ 480 h 624"/>
                <a:gd name="T46" fmla="*/ 600 w 622"/>
                <a:gd name="T47" fmla="*/ 426 h 624"/>
                <a:gd name="T48" fmla="*/ 616 w 622"/>
                <a:gd name="T49" fmla="*/ 368 h 624"/>
                <a:gd name="T50" fmla="*/ 622 w 622"/>
                <a:gd name="T51" fmla="*/ 306 h 624"/>
                <a:gd name="T52" fmla="*/ 620 w 622"/>
                <a:gd name="T53" fmla="*/ 274 h 624"/>
                <a:gd name="T54" fmla="*/ 606 w 622"/>
                <a:gd name="T55" fmla="*/ 212 h 624"/>
                <a:gd name="T56" fmla="*/ 580 w 622"/>
                <a:gd name="T57" fmla="*/ 158 h 624"/>
                <a:gd name="T58" fmla="*/ 546 w 622"/>
                <a:gd name="T59" fmla="*/ 108 h 624"/>
                <a:gd name="T60" fmla="*/ 504 w 622"/>
                <a:gd name="T61" fmla="*/ 68 h 624"/>
                <a:gd name="T62" fmla="*/ 452 w 622"/>
                <a:gd name="T63" fmla="*/ 36 h 624"/>
                <a:gd name="T64" fmla="*/ 396 w 622"/>
                <a:gd name="T65" fmla="*/ 12 h 624"/>
                <a:gd name="T66" fmla="*/ 336 w 622"/>
                <a:gd name="T67" fmla="*/ 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4">
                  <a:moveTo>
                    <a:pt x="304" y="0"/>
                  </a:moveTo>
                  <a:lnTo>
                    <a:pt x="304" y="0"/>
                  </a:lnTo>
                  <a:lnTo>
                    <a:pt x="272" y="4"/>
                  </a:lnTo>
                  <a:lnTo>
                    <a:pt x="240" y="8"/>
                  </a:lnTo>
                  <a:lnTo>
                    <a:pt x="212" y="18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8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6"/>
                  </a:lnTo>
                  <a:lnTo>
                    <a:pt x="96" y="538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90"/>
                  </a:lnTo>
                  <a:lnTo>
                    <a:pt x="196" y="602"/>
                  </a:lnTo>
                  <a:lnTo>
                    <a:pt x="224" y="612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4"/>
                  </a:lnTo>
                  <a:lnTo>
                    <a:pt x="318" y="624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8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8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8"/>
                  </a:lnTo>
                  <a:lnTo>
                    <a:pt x="616" y="368"/>
                  </a:lnTo>
                  <a:lnTo>
                    <a:pt x="620" y="336"/>
                  </a:lnTo>
                  <a:lnTo>
                    <a:pt x="622" y="306"/>
                  </a:lnTo>
                  <a:lnTo>
                    <a:pt x="622" y="306"/>
                  </a:lnTo>
                  <a:lnTo>
                    <a:pt x="620" y="274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8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6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5408613" y="5592763"/>
              <a:ext cx="720725" cy="717550"/>
            </a:xfrm>
            <a:custGeom>
              <a:avLst/>
              <a:gdLst>
                <a:gd name="T0" fmla="*/ 222 w 454"/>
                <a:gd name="T1" fmla="*/ 0 h 452"/>
                <a:gd name="T2" fmla="*/ 176 w 454"/>
                <a:gd name="T3" fmla="*/ 4 h 452"/>
                <a:gd name="T4" fmla="*/ 134 w 454"/>
                <a:gd name="T5" fmla="*/ 20 h 452"/>
                <a:gd name="T6" fmla="*/ 96 w 454"/>
                <a:gd name="T7" fmla="*/ 40 h 452"/>
                <a:gd name="T8" fmla="*/ 62 w 454"/>
                <a:gd name="T9" fmla="*/ 70 h 452"/>
                <a:gd name="T10" fmla="*/ 36 w 454"/>
                <a:gd name="T11" fmla="*/ 104 h 452"/>
                <a:gd name="T12" fmla="*/ 16 w 454"/>
                <a:gd name="T13" fmla="*/ 142 h 452"/>
                <a:gd name="T14" fmla="*/ 4 w 454"/>
                <a:gd name="T15" fmla="*/ 186 h 452"/>
                <a:gd name="T16" fmla="*/ 0 w 454"/>
                <a:gd name="T17" fmla="*/ 232 h 452"/>
                <a:gd name="T18" fmla="*/ 2 w 454"/>
                <a:gd name="T19" fmla="*/ 254 h 452"/>
                <a:gd name="T20" fmla="*/ 12 w 454"/>
                <a:gd name="T21" fmla="*/ 298 h 452"/>
                <a:gd name="T22" fmla="*/ 30 w 454"/>
                <a:gd name="T23" fmla="*/ 338 h 452"/>
                <a:gd name="T24" fmla="*/ 54 w 454"/>
                <a:gd name="T25" fmla="*/ 374 h 452"/>
                <a:gd name="T26" fmla="*/ 86 w 454"/>
                <a:gd name="T27" fmla="*/ 404 h 452"/>
                <a:gd name="T28" fmla="*/ 122 w 454"/>
                <a:gd name="T29" fmla="*/ 428 h 452"/>
                <a:gd name="T30" fmla="*/ 164 w 454"/>
                <a:gd name="T31" fmla="*/ 444 h 452"/>
                <a:gd name="T32" fmla="*/ 208 w 454"/>
                <a:gd name="T33" fmla="*/ 452 h 452"/>
                <a:gd name="T34" fmla="*/ 232 w 454"/>
                <a:gd name="T35" fmla="*/ 452 h 452"/>
                <a:gd name="T36" fmla="*/ 278 w 454"/>
                <a:gd name="T37" fmla="*/ 448 h 452"/>
                <a:gd name="T38" fmla="*/ 320 w 454"/>
                <a:gd name="T39" fmla="*/ 434 h 452"/>
                <a:gd name="T40" fmla="*/ 358 w 454"/>
                <a:gd name="T41" fmla="*/ 412 h 452"/>
                <a:gd name="T42" fmla="*/ 390 w 454"/>
                <a:gd name="T43" fmla="*/ 382 h 452"/>
                <a:gd name="T44" fmla="*/ 418 w 454"/>
                <a:gd name="T45" fmla="*/ 348 h 452"/>
                <a:gd name="T46" fmla="*/ 438 w 454"/>
                <a:gd name="T47" fmla="*/ 310 h 452"/>
                <a:gd name="T48" fmla="*/ 450 w 454"/>
                <a:gd name="T49" fmla="*/ 266 h 452"/>
                <a:gd name="T50" fmla="*/ 454 w 454"/>
                <a:gd name="T51" fmla="*/ 222 h 452"/>
                <a:gd name="T52" fmla="*/ 452 w 454"/>
                <a:gd name="T53" fmla="*/ 198 h 452"/>
                <a:gd name="T54" fmla="*/ 442 w 454"/>
                <a:gd name="T55" fmla="*/ 154 h 452"/>
                <a:gd name="T56" fmla="*/ 424 w 454"/>
                <a:gd name="T57" fmla="*/ 114 h 452"/>
                <a:gd name="T58" fmla="*/ 398 w 454"/>
                <a:gd name="T59" fmla="*/ 78 h 452"/>
                <a:gd name="T60" fmla="*/ 366 w 454"/>
                <a:gd name="T61" fmla="*/ 48 h 452"/>
                <a:gd name="T62" fmla="*/ 330 w 454"/>
                <a:gd name="T63" fmla="*/ 24 h 452"/>
                <a:gd name="T64" fmla="*/ 290 w 454"/>
                <a:gd name="T65" fmla="*/ 8 h 452"/>
                <a:gd name="T66" fmla="*/ 244 w 454"/>
                <a:gd name="T6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6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>
            <a:grpSpLocks noChangeAspect="1"/>
          </p:cNvGrpSpPr>
          <p:nvPr userDrawn="1"/>
        </p:nvGrpSpPr>
        <p:grpSpPr>
          <a:xfrm>
            <a:off x="2704519" y="3302633"/>
            <a:ext cx="1269853" cy="1160685"/>
            <a:chOff x="3346450" y="4013201"/>
            <a:chExt cx="1957388" cy="1789113"/>
          </a:xfrm>
          <a:solidFill>
            <a:srgbClr val="7F7F7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3587750" y="4013201"/>
              <a:ext cx="1716088" cy="1789113"/>
            </a:xfrm>
            <a:custGeom>
              <a:avLst/>
              <a:gdLst>
                <a:gd name="T0" fmla="*/ 0 w 1081"/>
                <a:gd name="T1" fmla="*/ 188 h 1127"/>
                <a:gd name="T2" fmla="*/ 230 w 1081"/>
                <a:gd name="T3" fmla="*/ 42 h 1127"/>
                <a:gd name="T4" fmla="*/ 530 w 1081"/>
                <a:gd name="T5" fmla="*/ 0 h 1127"/>
                <a:gd name="T6" fmla="*/ 530 w 1081"/>
                <a:gd name="T7" fmla="*/ 0 h 1127"/>
                <a:gd name="T8" fmla="*/ 550 w 1081"/>
                <a:gd name="T9" fmla="*/ 48 h 1127"/>
                <a:gd name="T10" fmla="*/ 572 w 1081"/>
                <a:gd name="T11" fmla="*/ 94 h 1127"/>
                <a:gd name="T12" fmla="*/ 598 w 1081"/>
                <a:gd name="T13" fmla="*/ 140 h 1127"/>
                <a:gd name="T14" fmla="*/ 623 w 1081"/>
                <a:gd name="T15" fmla="*/ 184 h 1127"/>
                <a:gd name="T16" fmla="*/ 651 w 1081"/>
                <a:gd name="T17" fmla="*/ 228 h 1127"/>
                <a:gd name="T18" fmla="*/ 683 w 1081"/>
                <a:gd name="T19" fmla="*/ 270 h 1127"/>
                <a:gd name="T20" fmla="*/ 715 w 1081"/>
                <a:gd name="T21" fmla="*/ 310 h 1127"/>
                <a:gd name="T22" fmla="*/ 749 w 1081"/>
                <a:gd name="T23" fmla="*/ 348 h 1127"/>
                <a:gd name="T24" fmla="*/ 785 w 1081"/>
                <a:gd name="T25" fmla="*/ 384 h 1127"/>
                <a:gd name="T26" fmla="*/ 823 w 1081"/>
                <a:gd name="T27" fmla="*/ 420 h 1127"/>
                <a:gd name="T28" fmla="*/ 863 w 1081"/>
                <a:gd name="T29" fmla="*/ 454 h 1127"/>
                <a:gd name="T30" fmla="*/ 903 w 1081"/>
                <a:gd name="T31" fmla="*/ 484 h 1127"/>
                <a:gd name="T32" fmla="*/ 945 w 1081"/>
                <a:gd name="T33" fmla="*/ 514 h 1127"/>
                <a:gd name="T34" fmla="*/ 989 w 1081"/>
                <a:gd name="T35" fmla="*/ 542 h 1127"/>
                <a:gd name="T36" fmla="*/ 1035 w 1081"/>
                <a:gd name="T37" fmla="*/ 568 h 1127"/>
                <a:gd name="T38" fmla="*/ 1081 w 1081"/>
                <a:gd name="T39" fmla="*/ 591 h 1127"/>
                <a:gd name="T40" fmla="*/ 921 w 1081"/>
                <a:gd name="T41" fmla="*/ 865 h 1127"/>
                <a:gd name="T42" fmla="*/ 891 w 1081"/>
                <a:gd name="T43" fmla="*/ 1127 h 1127"/>
                <a:gd name="T44" fmla="*/ 891 w 1081"/>
                <a:gd name="T45" fmla="*/ 1127 h 1127"/>
                <a:gd name="T46" fmla="*/ 815 w 1081"/>
                <a:gd name="T47" fmla="*/ 1091 h 1127"/>
                <a:gd name="T48" fmla="*/ 743 w 1081"/>
                <a:gd name="T49" fmla="*/ 1053 h 1127"/>
                <a:gd name="T50" fmla="*/ 671 w 1081"/>
                <a:gd name="T51" fmla="*/ 1009 h 1127"/>
                <a:gd name="T52" fmla="*/ 602 w 1081"/>
                <a:gd name="T53" fmla="*/ 963 h 1127"/>
                <a:gd name="T54" fmla="*/ 536 w 1081"/>
                <a:gd name="T55" fmla="*/ 913 h 1127"/>
                <a:gd name="T56" fmla="*/ 472 w 1081"/>
                <a:gd name="T57" fmla="*/ 861 h 1127"/>
                <a:gd name="T58" fmla="*/ 410 w 1081"/>
                <a:gd name="T59" fmla="*/ 805 h 1127"/>
                <a:gd name="T60" fmla="*/ 352 w 1081"/>
                <a:gd name="T61" fmla="*/ 747 h 1127"/>
                <a:gd name="T62" fmla="*/ 296 w 1081"/>
                <a:gd name="T63" fmla="*/ 685 h 1127"/>
                <a:gd name="T64" fmla="*/ 244 w 1081"/>
                <a:gd name="T65" fmla="*/ 621 h 1127"/>
                <a:gd name="T66" fmla="*/ 194 w 1081"/>
                <a:gd name="T67" fmla="*/ 556 h 1127"/>
                <a:gd name="T68" fmla="*/ 148 w 1081"/>
                <a:gd name="T69" fmla="*/ 486 h 1127"/>
                <a:gd name="T70" fmla="*/ 106 w 1081"/>
                <a:gd name="T71" fmla="*/ 416 h 1127"/>
                <a:gd name="T72" fmla="*/ 68 w 1081"/>
                <a:gd name="T73" fmla="*/ 342 h 1127"/>
                <a:gd name="T74" fmla="*/ 32 w 1081"/>
                <a:gd name="T75" fmla="*/ 266 h 1127"/>
                <a:gd name="T76" fmla="*/ 0 w 1081"/>
                <a:gd name="T77" fmla="*/ 188 h 1127"/>
                <a:gd name="T78" fmla="*/ 0 w 1081"/>
                <a:gd name="T79" fmla="*/ 18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1" h="1127">
                  <a:moveTo>
                    <a:pt x="0" y="188"/>
                  </a:moveTo>
                  <a:lnTo>
                    <a:pt x="230" y="42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50" y="48"/>
                  </a:lnTo>
                  <a:lnTo>
                    <a:pt x="572" y="94"/>
                  </a:lnTo>
                  <a:lnTo>
                    <a:pt x="598" y="140"/>
                  </a:lnTo>
                  <a:lnTo>
                    <a:pt x="623" y="184"/>
                  </a:lnTo>
                  <a:lnTo>
                    <a:pt x="651" y="228"/>
                  </a:lnTo>
                  <a:lnTo>
                    <a:pt x="683" y="270"/>
                  </a:lnTo>
                  <a:lnTo>
                    <a:pt x="715" y="310"/>
                  </a:lnTo>
                  <a:lnTo>
                    <a:pt x="749" y="348"/>
                  </a:lnTo>
                  <a:lnTo>
                    <a:pt x="785" y="384"/>
                  </a:lnTo>
                  <a:lnTo>
                    <a:pt x="823" y="420"/>
                  </a:lnTo>
                  <a:lnTo>
                    <a:pt x="863" y="454"/>
                  </a:lnTo>
                  <a:lnTo>
                    <a:pt x="903" y="484"/>
                  </a:lnTo>
                  <a:lnTo>
                    <a:pt x="945" y="514"/>
                  </a:lnTo>
                  <a:lnTo>
                    <a:pt x="989" y="542"/>
                  </a:lnTo>
                  <a:lnTo>
                    <a:pt x="1035" y="568"/>
                  </a:lnTo>
                  <a:lnTo>
                    <a:pt x="1081" y="591"/>
                  </a:lnTo>
                  <a:lnTo>
                    <a:pt x="921" y="865"/>
                  </a:lnTo>
                  <a:lnTo>
                    <a:pt x="891" y="1127"/>
                  </a:lnTo>
                  <a:lnTo>
                    <a:pt x="891" y="1127"/>
                  </a:lnTo>
                  <a:lnTo>
                    <a:pt x="815" y="1091"/>
                  </a:lnTo>
                  <a:lnTo>
                    <a:pt x="743" y="1053"/>
                  </a:lnTo>
                  <a:lnTo>
                    <a:pt x="671" y="1009"/>
                  </a:lnTo>
                  <a:lnTo>
                    <a:pt x="602" y="963"/>
                  </a:lnTo>
                  <a:lnTo>
                    <a:pt x="536" y="913"/>
                  </a:lnTo>
                  <a:lnTo>
                    <a:pt x="472" y="861"/>
                  </a:lnTo>
                  <a:lnTo>
                    <a:pt x="410" y="805"/>
                  </a:lnTo>
                  <a:lnTo>
                    <a:pt x="352" y="747"/>
                  </a:lnTo>
                  <a:lnTo>
                    <a:pt x="296" y="685"/>
                  </a:lnTo>
                  <a:lnTo>
                    <a:pt x="244" y="621"/>
                  </a:lnTo>
                  <a:lnTo>
                    <a:pt x="194" y="556"/>
                  </a:lnTo>
                  <a:lnTo>
                    <a:pt x="148" y="486"/>
                  </a:lnTo>
                  <a:lnTo>
                    <a:pt x="106" y="416"/>
                  </a:lnTo>
                  <a:lnTo>
                    <a:pt x="68" y="342"/>
                  </a:lnTo>
                  <a:lnTo>
                    <a:pt x="32" y="266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3346450" y="4368801"/>
              <a:ext cx="987425" cy="985838"/>
            </a:xfrm>
            <a:custGeom>
              <a:avLst/>
              <a:gdLst>
                <a:gd name="T0" fmla="*/ 304 w 622"/>
                <a:gd name="T1" fmla="*/ 0 h 621"/>
                <a:gd name="T2" fmla="*/ 242 w 622"/>
                <a:gd name="T3" fmla="*/ 8 h 621"/>
                <a:gd name="T4" fmla="*/ 184 w 622"/>
                <a:gd name="T5" fmla="*/ 28 h 621"/>
                <a:gd name="T6" fmla="*/ 132 w 622"/>
                <a:gd name="T7" fmla="*/ 58 h 621"/>
                <a:gd name="T8" fmla="*/ 86 w 622"/>
                <a:gd name="T9" fmla="*/ 96 h 621"/>
                <a:gd name="T10" fmla="*/ 50 w 622"/>
                <a:gd name="T11" fmla="*/ 144 h 621"/>
                <a:gd name="T12" fmla="*/ 22 w 622"/>
                <a:gd name="T13" fmla="*/ 198 h 621"/>
                <a:gd name="T14" fmla="*/ 4 w 622"/>
                <a:gd name="T15" fmla="*/ 256 h 621"/>
                <a:gd name="T16" fmla="*/ 0 w 622"/>
                <a:gd name="T17" fmla="*/ 318 h 621"/>
                <a:gd name="T18" fmla="*/ 2 w 622"/>
                <a:gd name="T19" fmla="*/ 350 h 621"/>
                <a:gd name="T20" fmla="*/ 16 w 622"/>
                <a:gd name="T21" fmla="*/ 409 h 621"/>
                <a:gd name="T22" fmla="*/ 40 w 622"/>
                <a:gd name="T23" fmla="*/ 465 h 621"/>
                <a:gd name="T24" fmla="*/ 76 w 622"/>
                <a:gd name="T25" fmla="*/ 515 h 621"/>
                <a:gd name="T26" fmla="*/ 118 w 622"/>
                <a:gd name="T27" fmla="*/ 555 h 621"/>
                <a:gd name="T28" fmla="*/ 170 w 622"/>
                <a:gd name="T29" fmla="*/ 587 h 621"/>
                <a:gd name="T30" fmla="*/ 226 w 622"/>
                <a:gd name="T31" fmla="*/ 609 h 621"/>
                <a:gd name="T32" fmla="*/ 286 w 622"/>
                <a:gd name="T33" fmla="*/ 621 h 621"/>
                <a:gd name="T34" fmla="*/ 318 w 622"/>
                <a:gd name="T35" fmla="*/ 621 h 621"/>
                <a:gd name="T36" fmla="*/ 380 w 622"/>
                <a:gd name="T37" fmla="*/ 615 h 621"/>
                <a:gd name="T38" fmla="*/ 438 w 622"/>
                <a:gd name="T39" fmla="*/ 595 h 621"/>
                <a:gd name="T40" fmla="*/ 492 w 622"/>
                <a:gd name="T41" fmla="*/ 565 h 621"/>
                <a:gd name="T42" fmla="*/ 536 w 622"/>
                <a:gd name="T43" fmla="*/ 525 h 621"/>
                <a:gd name="T44" fmla="*/ 574 w 622"/>
                <a:gd name="T45" fmla="*/ 479 h 621"/>
                <a:gd name="T46" fmla="*/ 600 w 622"/>
                <a:gd name="T47" fmla="*/ 425 h 621"/>
                <a:gd name="T48" fmla="*/ 618 w 622"/>
                <a:gd name="T49" fmla="*/ 367 h 621"/>
                <a:gd name="T50" fmla="*/ 622 w 622"/>
                <a:gd name="T51" fmla="*/ 304 h 621"/>
                <a:gd name="T52" fmla="*/ 620 w 622"/>
                <a:gd name="T53" fmla="*/ 272 h 621"/>
                <a:gd name="T54" fmla="*/ 606 w 622"/>
                <a:gd name="T55" fmla="*/ 212 h 621"/>
                <a:gd name="T56" fmla="*/ 582 w 622"/>
                <a:gd name="T57" fmla="*/ 158 h 621"/>
                <a:gd name="T58" fmla="*/ 546 w 622"/>
                <a:gd name="T59" fmla="*/ 108 h 621"/>
                <a:gd name="T60" fmla="*/ 504 w 622"/>
                <a:gd name="T61" fmla="*/ 68 h 621"/>
                <a:gd name="T62" fmla="*/ 454 w 622"/>
                <a:gd name="T63" fmla="*/ 34 h 621"/>
                <a:gd name="T64" fmla="*/ 398 w 622"/>
                <a:gd name="T65" fmla="*/ 12 h 621"/>
                <a:gd name="T66" fmla="*/ 336 w 622"/>
                <a:gd name="T67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1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50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1"/>
                  </a:lnTo>
                  <a:lnTo>
                    <a:pt x="16" y="409"/>
                  </a:lnTo>
                  <a:lnTo>
                    <a:pt x="28" y="439"/>
                  </a:lnTo>
                  <a:lnTo>
                    <a:pt x="40" y="465"/>
                  </a:lnTo>
                  <a:lnTo>
                    <a:pt x="58" y="491"/>
                  </a:lnTo>
                  <a:lnTo>
                    <a:pt x="76" y="515"/>
                  </a:lnTo>
                  <a:lnTo>
                    <a:pt x="96" y="535"/>
                  </a:lnTo>
                  <a:lnTo>
                    <a:pt x="118" y="555"/>
                  </a:lnTo>
                  <a:lnTo>
                    <a:pt x="144" y="573"/>
                  </a:lnTo>
                  <a:lnTo>
                    <a:pt x="170" y="587"/>
                  </a:lnTo>
                  <a:lnTo>
                    <a:pt x="196" y="601"/>
                  </a:lnTo>
                  <a:lnTo>
                    <a:pt x="226" y="609"/>
                  </a:lnTo>
                  <a:lnTo>
                    <a:pt x="256" y="617"/>
                  </a:lnTo>
                  <a:lnTo>
                    <a:pt x="286" y="621"/>
                  </a:lnTo>
                  <a:lnTo>
                    <a:pt x="318" y="621"/>
                  </a:lnTo>
                  <a:lnTo>
                    <a:pt x="318" y="621"/>
                  </a:lnTo>
                  <a:lnTo>
                    <a:pt x="350" y="619"/>
                  </a:lnTo>
                  <a:lnTo>
                    <a:pt x="380" y="615"/>
                  </a:lnTo>
                  <a:lnTo>
                    <a:pt x="410" y="605"/>
                  </a:lnTo>
                  <a:lnTo>
                    <a:pt x="438" y="595"/>
                  </a:lnTo>
                  <a:lnTo>
                    <a:pt x="466" y="581"/>
                  </a:lnTo>
                  <a:lnTo>
                    <a:pt x="492" y="565"/>
                  </a:lnTo>
                  <a:lnTo>
                    <a:pt x="514" y="547"/>
                  </a:lnTo>
                  <a:lnTo>
                    <a:pt x="536" y="525"/>
                  </a:lnTo>
                  <a:lnTo>
                    <a:pt x="556" y="503"/>
                  </a:lnTo>
                  <a:lnTo>
                    <a:pt x="574" y="479"/>
                  </a:lnTo>
                  <a:lnTo>
                    <a:pt x="588" y="453"/>
                  </a:lnTo>
                  <a:lnTo>
                    <a:pt x="600" y="425"/>
                  </a:lnTo>
                  <a:lnTo>
                    <a:pt x="610" y="397"/>
                  </a:lnTo>
                  <a:lnTo>
                    <a:pt x="618" y="367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3479800" y="4502151"/>
              <a:ext cx="720725" cy="719138"/>
            </a:xfrm>
            <a:custGeom>
              <a:avLst/>
              <a:gdLst>
                <a:gd name="T0" fmla="*/ 222 w 454"/>
                <a:gd name="T1" fmla="*/ 0 h 453"/>
                <a:gd name="T2" fmla="*/ 176 w 454"/>
                <a:gd name="T3" fmla="*/ 6 h 453"/>
                <a:gd name="T4" fmla="*/ 134 w 454"/>
                <a:gd name="T5" fmla="*/ 20 h 453"/>
                <a:gd name="T6" fmla="*/ 96 w 454"/>
                <a:gd name="T7" fmla="*/ 42 h 453"/>
                <a:gd name="T8" fmla="*/ 64 w 454"/>
                <a:gd name="T9" fmla="*/ 70 h 453"/>
                <a:gd name="T10" fmla="*/ 36 w 454"/>
                <a:gd name="T11" fmla="*/ 106 h 453"/>
                <a:gd name="T12" fmla="*/ 16 w 454"/>
                <a:gd name="T13" fmla="*/ 144 h 453"/>
                <a:gd name="T14" fmla="*/ 4 w 454"/>
                <a:gd name="T15" fmla="*/ 188 h 453"/>
                <a:gd name="T16" fmla="*/ 0 w 454"/>
                <a:gd name="T17" fmla="*/ 232 h 453"/>
                <a:gd name="T18" fmla="*/ 2 w 454"/>
                <a:gd name="T19" fmla="*/ 256 h 453"/>
                <a:gd name="T20" fmla="*/ 12 w 454"/>
                <a:gd name="T21" fmla="*/ 299 h 453"/>
                <a:gd name="T22" fmla="*/ 30 w 454"/>
                <a:gd name="T23" fmla="*/ 339 h 453"/>
                <a:gd name="T24" fmla="*/ 56 w 454"/>
                <a:gd name="T25" fmla="*/ 375 h 453"/>
                <a:gd name="T26" fmla="*/ 86 w 454"/>
                <a:gd name="T27" fmla="*/ 405 h 453"/>
                <a:gd name="T28" fmla="*/ 124 w 454"/>
                <a:gd name="T29" fmla="*/ 429 h 453"/>
                <a:gd name="T30" fmla="*/ 164 w 454"/>
                <a:gd name="T31" fmla="*/ 445 h 453"/>
                <a:gd name="T32" fmla="*/ 210 w 454"/>
                <a:gd name="T33" fmla="*/ 453 h 453"/>
                <a:gd name="T34" fmla="*/ 232 w 454"/>
                <a:gd name="T35" fmla="*/ 453 h 453"/>
                <a:gd name="T36" fmla="*/ 278 w 454"/>
                <a:gd name="T37" fmla="*/ 447 h 453"/>
                <a:gd name="T38" fmla="*/ 320 w 454"/>
                <a:gd name="T39" fmla="*/ 433 h 453"/>
                <a:gd name="T40" fmla="*/ 358 w 454"/>
                <a:gd name="T41" fmla="*/ 411 h 453"/>
                <a:gd name="T42" fmla="*/ 392 w 454"/>
                <a:gd name="T43" fmla="*/ 383 h 453"/>
                <a:gd name="T44" fmla="*/ 418 w 454"/>
                <a:gd name="T45" fmla="*/ 349 h 453"/>
                <a:gd name="T46" fmla="*/ 438 w 454"/>
                <a:gd name="T47" fmla="*/ 311 h 453"/>
                <a:gd name="T48" fmla="*/ 450 w 454"/>
                <a:gd name="T49" fmla="*/ 268 h 453"/>
                <a:gd name="T50" fmla="*/ 454 w 454"/>
                <a:gd name="T51" fmla="*/ 222 h 453"/>
                <a:gd name="T52" fmla="*/ 452 w 454"/>
                <a:gd name="T53" fmla="*/ 200 h 453"/>
                <a:gd name="T54" fmla="*/ 442 w 454"/>
                <a:gd name="T55" fmla="*/ 156 h 453"/>
                <a:gd name="T56" fmla="*/ 424 w 454"/>
                <a:gd name="T57" fmla="*/ 116 h 453"/>
                <a:gd name="T58" fmla="*/ 400 w 454"/>
                <a:gd name="T59" fmla="*/ 80 h 453"/>
                <a:gd name="T60" fmla="*/ 368 w 454"/>
                <a:gd name="T61" fmla="*/ 50 h 453"/>
                <a:gd name="T62" fmla="*/ 330 w 454"/>
                <a:gd name="T63" fmla="*/ 26 h 453"/>
                <a:gd name="T64" fmla="*/ 290 w 454"/>
                <a:gd name="T65" fmla="*/ 10 h 453"/>
                <a:gd name="T66" fmla="*/ 246 w 454"/>
                <a:gd name="T67" fmla="*/ 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3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6"/>
                  </a:lnTo>
                  <a:lnTo>
                    <a:pt x="4" y="188"/>
                  </a:lnTo>
                  <a:lnTo>
                    <a:pt x="2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7"/>
                  </a:lnTo>
                  <a:lnTo>
                    <a:pt x="12" y="299"/>
                  </a:lnTo>
                  <a:lnTo>
                    <a:pt x="20" y="319"/>
                  </a:lnTo>
                  <a:lnTo>
                    <a:pt x="30" y="339"/>
                  </a:lnTo>
                  <a:lnTo>
                    <a:pt x="42" y="357"/>
                  </a:lnTo>
                  <a:lnTo>
                    <a:pt x="56" y="375"/>
                  </a:lnTo>
                  <a:lnTo>
                    <a:pt x="70" y="391"/>
                  </a:lnTo>
                  <a:lnTo>
                    <a:pt x="86" y="405"/>
                  </a:lnTo>
                  <a:lnTo>
                    <a:pt x="104" y="417"/>
                  </a:lnTo>
                  <a:lnTo>
                    <a:pt x="124" y="429"/>
                  </a:lnTo>
                  <a:lnTo>
                    <a:pt x="144" y="437"/>
                  </a:lnTo>
                  <a:lnTo>
                    <a:pt x="164" y="445"/>
                  </a:lnTo>
                  <a:lnTo>
                    <a:pt x="186" y="449"/>
                  </a:lnTo>
                  <a:lnTo>
                    <a:pt x="210" y="453"/>
                  </a:lnTo>
                  <a:lnTo>
                    <a:pt x="232" y="453"/>
                  </a:lnTo>
                  <a:lnTo>
                    <a:pt x="232" y="453"/>
                  </a:lnTo>
                  <a:lnTo>
                    <a:pt x="256" y="451"/>
                  </a:lnTo>
                  <a:lnTo>
                    <a:pt x="278" y="447"/>
                  </a:lnTo>
                  <a:lnTo>
                    <a:pt x="300" y="441"/>
                  </a:lnTo>
                  <a:lnTo>
                    <a:pt x="320" y="433"/>
                  </a:lnTo>
                  <a:lnTo>
                    <a:pt x="340" y="423"/>
                  </a:lnTo>
                  <a:lnTo>
                    <a:pt x="358" y="411"/>
                  </a:lnTo>
                  <a:lnTo>
                    <a:pt x="376" y="399"/>
                  </a:lnTo>
                  <a:lnTo>
                    <a:pt x="392" y="383"/>
                  </a:lnTo>
                  <a:lnTo>
                    <a:pt x="406" y="367"/>
                  </a:lnTo>
                  <a:lnTo>
                    <a:pt x="418" y="349"/>
                  </a:lnTo>
                  <a:lnTo>
                    <a:pt x="430" y="331"/>
                  </a:lnTo>
                  <a:lnTo>
                    <a:pt x="438" y="311"/>
                  </a:lnTo>
                  <a:lnTo>
                    <a:pt x="446" y="289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8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6"/>
                  </a:lnTo>
                  <a:lnTo>
                    <a:pt x="412" y="96"/>
                  </a:lnTo>
                  <a:lnTo>
                    <a:pt x="400" y="80"/>
                  </a:lnTo>
                  <a:lnTo>
                    <a:pt x="384" y="64"/>
                  </a:lnTo>
                  <a:lnTo>
                    <a:pt x="368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6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5</a:t>
              </a:r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2483768" y="2022814"/>
            <a:ext cx="982514" cy="1342975"/>
            <a:chOff x="3000375" y="2063751"/>
            <a:chExt cx="1514475" cy="20701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416300" y="2063751"/>
              <a:ext cx="1098550" cy="2070100"/>
            </a:xfrm>
            <a:custGeom>
              <a:avLst/>
              <a:gdLst>
                <a:gd name="T0" fmla="*/ 70 w 692"/>
                <a:gd name="T1" fmla="*/ 1304 h 1304"/>
                <a:gd name="T2" fmla="*/ 70 w 692"/>
                <a:gd name="T3" fmla="*/ 1304 h 1304"/>
                <a:gd name="T4" fmla="*/ 54 w 692"/>
                <a:gd name="T5" fmla="*/ 1246 h 1304"/>
                <a:gd name="T6" fmla="*/ 40 w 692"/>
                <a:gd name="T7" fmla="*/ 1188 h 1304"/>
                <a:gd name="T8" fmla="*/ 28 w 692"/>
                <a:gd name="T9" fmla="*/ 1130 h 1304"/>
                <a:gd name="T10" fmla="*/ 18 w 692"/>
                <a:gd name="T11" fmla="*/ 1070 h 1304"/>
                <a:gd name="T12" fmla="*/ 10 w 692"/>
                <a:gd name="T13" fmla="*/ 1008 h 1304"/>
                <a:gd name="T14" fmla="*/ 4 w 692"/>
                <a:gd name="T15" fmla="*/ 946 h 1304"/>
                <a:gd name="T16" fmla="*/ 0 w 692"/>
                <a:gd name="T17" fmla="*/ 884 h 1304"/>
                <a:gd name="T18" fmla="*/ 0 w 692"/>
                <a:gd name="T19" fmla="*/ 822 h 1304"/>
                <a:gd name="T20" fmla="*/ 0 w 692"/>
                <a:gd name="T21" fmla="*/ 822 h 1304"/>
                <a:gd name="T22" fmla="*/ 0 w 692"/>
                <a:gd name="T23" fmla="*/ 766 h 1304"/>
                <a:gd name="T24" fmla="*/ 2 w 692"/>
                <a:gd name="T25" fmla="*/ 712 h 1304"/>
                <a:gd name="T26" fmla="*/ 8 w 692"/>
                <a:gd name="T27" fmla="*/ 656 h 1304"/>
                <a:gd name="T28" fmla="*/ 14 w 692"/>
                <a:gd name="T29" fmla="*/ 602 h 1304"/>
                <a:gd name="T30" fmla="*/ 22 w 692"/>
                <a:gd name="T31" fmla="*/ 548 h 1304"/>
                <a:gd name="T32" fmla="*/ 32 w 692"/>
                <a:gd name="T33" fmla="*/ 496 h 1304"/>
                <a:gd name="T34" fmla="*/ 42 w 692"/>
                <a:gd name="T35" fmla="*/ 442 h 1304"/>
                <a:gd name="T36" fmla="*/ 56 w 692"/>
                <a:gd name="T37" fmla="*/ 390 h 1304"/>
                <a:gd name="T38" fmla="*/ 70 w 692"/>
                <a:gd name="T39" fmla="*/ 340 h 1304"/>
                <a:gd name="T40" fmla="*/ 86 w 692"/>
                <a:gd name="T41" fmla="*/ 288 h 1304"/>
                <a:gd name="T42" fmla="*/ 104 w 692"/>
                <a:gd name="T43" fmla="*/ 238 h 1304"/>
                <a:gd name="T44" fmla="*/ 122 w 692"/>
                <a:gd name="T45" fmla="*/ 190 h 1304"/>
                <a:gd name="T46" fmla="*/ 144 w 692"/>
                <a:gd name="T47" fmla="*/ 142 h 1304"/>
                <a:gd name="T48" fmla="*/ 166 w 692"/>
                <a:gd name="T49" fmla="*/ 94 h 1304"/>
                <a:gd name="T50" fmla="*/ 190 w 692"/>
                <a:gd name="T51" fmla="*/ 46 h 1304"/>
                <a:gd name="T52" fmla="*/ 214 w 692"/>
                <a:gd name="T53" fmla="*/ 0 h 1304"/>
                <a:gd name="T54" fmla="*/ 476 w 692"/>
                <a:gd name="T55" fmla="*/ 94 h 1304"/>
                <a:gd name="T56" fmla="*/ 692 w 692"/>
                <a:gd name="T57" fmla="*/ 306 h 1304"/>
                <a:gd name="T58" fmla="*/ 692 w 692"/>
                <a:gd name="T59" fmla="*/ 306 h 1304"/>
                <a:gd name="T60" fmla="*/ 662 w 692"/>
                <a:gd name="T61" fmla="*/ 364 h 1304"/>
                <a:gd name="T62" fmla="*/ 636 w 692"/>
                <a:gd name="T63" fmla="*/ 426 h 1304"/>
                <a:gd name="T64" fmla="*/ 614 w 692"/>
                <a:gd name="T65" fmla="*/ 488 h 1304"/>
                <a:gd name="T66" fmla="*/ 596 w 692"/>
                <a:gd name="T67" fmla="*/ 552 h 1304"/>
                <a:gd name="T68" fmla="*/ 582 w 692"/>
                <a:gd name="T69" fmla="*/ 618 h 1304"/>
                <a:gd name="T70" fmla="*/ 570 w 692"/>
                <a:gd name="T71" fmla="*/ 686 h 1304"/>
                <a:gd name="T72" fmla="*/ 564 w 692"/>
                <a:gd name="T73" fmla="*/ 754 h 1304"/>
                <a:gd name="T74" fmla="*/ 562 w 692"/>
                <a:gd name="T75" fmla="*/ 824 h 1304"/>
                <a:gd name="T76" fmla="*/ 562 w 692"/>
                <a:gd name="T77" fmla="*/ 824 h 1304"/>
                <a:gd name="T78" fmla="*/ 562 w 692"/>
                <a:gd name="T79" fmla="*/ 862 h 1304"/>
                <a:gd name="T80" fmla="*/ 564 w 692"/>
                <a:gd name="T81" fmla="*/ 898 h 1304"/>
                <a:gd name="T82" fmla="*/ 568 w 692"/>
                <a:gd name="T83" fmla="*/ 934 h 1304"/>
                <a:gd name="T84" fmla="*/ 572 w 692"/>
                <a:gd name="T85" fmla="*/ 970 h 1304"/>
                <a:gd name="T86" fmla="*/ 584 w 692"/>
                <a:gd name="T87" fmla="*/ 1042 h 1304"/>
                <a:gd name="T88" fmla="*/ 600 w 692"/>
                <a:gd name="T89" fmla="*/ 1112 h 1304"/>
                <a:gd name="T90" fmla="*/ 296 w 692"/>
                <a:gd name="T91" fmla="*/ 1160 h 1304"/>
                <a:gd name="T92" fmla="*/ 70 w 692"/>
                <a:gd name="T93" fmla="*/ 130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2" h="1304">
                  <a:moveTo>
                    <a:pt x="70" y="1304"/>
                  </a:moveTo>
                  <a:lnTo>
                    <a:pt x="70" y="1304"/>
                  </a:lnTo>
                  <a:lnTo>
                    <a:pt x="54" y="1246"/>
                  </a:lnTo>
                  <a:lnTo>
                    <a:pt x="40" y="1188"/>
                  </a:lnTo>
                  <a:lnTo>
                    <a:pt x="28" y="1130"/>
                  </a:lnTo>
                  <a:lnTo>
                    <a:pt x="18" y="1070"/>
                  </a:lnTo>
                  <a:lnTo>
                    <a:pt x="10" y="1008"/>
                  </a:lnTo>
                  <a:lnTo>
                    <a:pt x="4" y="946"/>
                  </a:lnTo>
                  <a:lnTo>
                    <a:pt x="0" y="884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0" y="766"/>
                  </a:lnTo>
                  <a:lnTo>
                    <a:pt x="2" y="712"/>
                  </a:lnTo>
                  <a:lnTo>
                    <a:pt x="8" y="656"/>
                  </a:lnTo>
                  <a:lnTo>
                    <a:pt x="14" y="602"/>
                  </a:lnTo>
                  <a:lnTo>
                    <a:pt x="22" y="548"/>
                  </a:lnTo>
                  <a:lnTo>
                    <a:pt x="32" y="496"/>
                  </a:lnTo>
                  <a:lnTo>
                    <a:pt x="42" y="442"/>
                  </a:lnTo>
                  <a:lnTo>
                    <a:pt x="56" y="390"/>
                  </a:lnTo>
                  <a:lnTo>
                    <a:pt x="70" y="340"/>
                  </a:lnTo>
                  <a:lnTo>
                    <a:pt x="86" y="288"/>
                  </a:lnTo>
                  <a:lnTo>
                    <a:pt x="104" y="238"/>
                  </a:lnTo>
                  <a:lnTo>
                    <a:pt x="122" y="190"/>
                  </a:lnTo>
                  <a:lnTo>
                    <a:pt x="144" y="142"/>
                  </a:lnTo>
                  <a:lnTo>
                    <a:pt x="166" y="94"/>
                  </a:lnTo>
                  <a:lnTo>
                    <a:pt x="190" y="46"/>
                  </a:lnTo>
                  <a:lnTo>
                    <a:pt x="214" y="0"/>
                  </a:lnTo>
                  <a:lnTo>
                    <a:pt x="476" y="94"/>
                  </a:lnTo>
                  <a:lnTo>
                    <a:pt x="692" y="306"/>
                  </a:lnTo>
                  <a:lnTo>
                    <a:pt x="692" y="306"/>
                  </a:lnTo>
                  <a:lnTo>
                    <a:pt x="662" y="364"/>
                  </a:lnTo>
                  <a:lnTo>
                    <a:pt x="636" y="426"/>
                  </a:lnTo>
                  <a:lnTo>
                    <a:pt x="614" y="488"/>
                  </a:lnTo>
                  <a:lnTo>
                    <a:pt x="596" y="552"/>
                  </a:lnTo>
                  <a:lnTo>
                    <a:pt x="582" y="618"/>
                  </a:lnTo>
                  <a:lnTo>
                    <a:pt x="570" y="686"/>
                  </a:lnTo>
                  <a:lnTo>
                    <a:pt x="564" y="754"/>
                  </a:lnTo>
                  <a:lnTo>
                    <a:pt x="562" y="824"/>
                  </a:lnTo>
                  <a:lnTo>
                    <a:pt x="562" y="824"/>
                  </a:lnTo>
                  <a:lnTo>
                    <a:pt x="562" y="862"/>
                  </a:lnTo>
                  <a:lnTo>
                    <a:pt x="564" y="898"/>
                  </a:lnTo>
                  <a:lnTo>
                    <a:pt x="568" y="934"/>
                  </a:lnTo>
                  <a:lnTo>
                    <a:pt x="572" y="970"/>
                  </a:lnTo>
                  <a:lnTo>
                    <a:pt x="584" y="1042"/>
                  </a:lnTo>
                  <a:lnTo>
                    <a:pt x="600" y="1112"/>
                  </a:lnTo>
                  <a:lnTo>
                    <a:pt x="296" y="1160"/>
                  </a:lnTo>
                  <a:lnTo>
                    <a:pt x="70" y="13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3000375" y="2092326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0 w 622"/>
                <a:gd name="T3" fmla="*/ 8 h 622"/>
                <a:gd name="T4" fmla="*/ 182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0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4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2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0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6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4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4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2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3133725" y="2225676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4 w 454"/>
                <a:gd name="T25" fmla="*/ 374 h 454"/>
                <a:gd name="T26" fmla="*/ 86 w 454"/>
                <a:gd name="T27" fmla="*/ 404 h 454"/>
                <a:gd name="T28" fmla="*/ 122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6 w 454"/>
                <a:gd name="T61" fmla="*/ 48 h 454"/>
                <a:gd name="T62" fmla="*/ 330 w 454"/>
                <a:gd name="T63" fmla="*/ 24 h 454"/>
                <a:gd name="T64" fmla="*/ 288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6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 userDrawn="1"/>
        </p:nvGrpSpPr>
        <p:grpSpPr>
          <a:xfrm>
            <a:off x="3035734" y="952609"/>
            <a:ext cx="1234837" cy="1278092"/>
            <a:chOff x="3854450" y="411163"/>
            <a:chExt cx="1903413" cy="197008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3854450" y="750888"/>
              <a:ext cx="1903413" cy="1630363"/>
            </a:xfrm>
            <a:custGeom>
              <a:avLst/>
              <a:gdLst>
                <a:gd name="T0" fmla="*/ 0 w 1199"/>
                <a:gd name="T1" fmla="*/ 730 h 1027"/>
                <a:gd name="T2" fmla="*/ 0 w 1199"/>
                <a:gd name="T3" fmla="*/ 730 h 1027"/>
                <a:gd name="T4" fmla="*/ 48 w 1199"/>
                <a:gd name="T5" fmla="*/ 660 h 1027"/>
                <a:gd name="T6" fmla="*/ 100 w 1199"/>
                <a:gd name="T7" fmla="*/ 594 h 1027"/>
                <a:gd name="T8" fmla="*/ 154 w 1199"/>
                <a:gd name="T9" fmla="*/ 530 h 1027"/>
                <a:gd name="T10" fmla="*/ 212 w 1199"/>
                <a:gd name="T11" fmla="*/ 468 h 1027"/>
                <a:gd name="T12" fmla="*/ 274 w 1199"/>
                <a:gd name="T13" fmla="*/ 410 h 1027"/>
                <a:gd name="T14" fmla="*/ 338 w 1199"/>
                <a:gd name="T15" fmla="*/ 354 h 1027"/>
                <a:gd name="T16" fmla="*/ 404 w 1199"/>
                <a:gd name="T17" fmla="*/ 302 h 1027"/>
                <a:gd name="T18" fmla="*/ 471 w 1199"/>
                <a:gd name="T19" fmla="*/ 254 h 1027"/>
                <a:gd name="T20" fmla="*/ 543 w 1199"/>
                <a:gd name="T21" fmla="*/ 210 h 1027"/>
                <a:gd name="T22" fmla="*/ 617 w 1199"/>
                <a:gd name="T23" fmla="*/ 168 h 1027"/>
                <a:gd name="T24" fmla="*/ 695 w 1199"/>
                <a:gd name="T25" fmla="*/ 130 h 1027"/>
                <a:gd name="T26" fmla="*/ 773 w 1199"/>
                <a:gd name="T27" fmla="*/ 96 h 1027"/>
                <a:gd name="T28" fmla="*/ 853 w 1199"/>
                <a:gd name="T29" fmla="*/ 66 h 1027"/>
                <a:gd name="T30" fmla="*/ 935 w 1199"/>
                <a:gd name="T31" fmla="*/ 40 h 1027"/>
                <a:gd name="T32" fmla="*/ 1019 w 1199"/>
                <a:gd name="T33" fmla="*/ 18 h 1027"/>
                <a:gd name="T34" fmla="*/ 1105 w 1199"/>
                <a:gd name="T35" fmla="*/ 0 h 1027"/>
                <a:gd name="T36" fmla="*/ 1199 w 1199"/>
                <a:gd name="T37" fmla="*/ 260 h 1027"/>
                <a:gd name="T38" fmla="*/ 1173 w 1199"/>
                <a:gd name="T39" fmla="*/ 572 h 1027"/>
                <a:gd name="T40" fmla="*/ 1173 w 1199"/>
                <a:gd name="T41" fmla="*/ 572 h 1027"/>
                <a:gd name="T42" fmla="*/ 1119 w 1199"/>
                <a:gd name="T43" fmla="*/ 584 h 1027"/>
                <a:gd name="T44" fmla="*/ 1067 w 1199"/>
                <a:gd name="T45" fmla="*/ 598 h 1027"/>
                <a:gd name="T46" fmla="*/ 1015 w 1199"/>
                <a:gd name="T47" fmla="*/ 614 h 1027"/>
                <a:gd name="T48" fmla="*/ 965 w 1199"/>
                <a:gd name="T49" fmla="*/ 634 h 1027"/>
                <a:gd name="T50" fmla="*/ 917 w 1199"/>
                <a:gd name="T51" fmla="*/ 656 h 1027"/>
                <a:gd name="T52" fmla="*/ 869 w 1199"/>
                <a:gd name="T53" fmla="*/ 680 h 1027"/>
                <a:gd name="T54" fmla="*/ 823 w 1199"/>
                <a:gd name="T55" fmla="*/ 706 h 1027"/>
                <a:gd name="T56" fmla="*/ 779 w 1199"/>
                <a:gd name="T57" fmla="*/ 734 h 1027"/>
                <a:gd name="T58" fmla="*/ 735 w 1199"/>
                <a:gd name="T59" fmla="*/ 763 h 1027"/>
                <a:gd name="T60" fmla="*/ 693 w 1199"/>
                <a:gd name="T61" fmla="*/ 795 h 1027"/>
                <a:gd name="T62" fmla="*/ 653 w 1199"/>
                <a:gd name="T63" fmla="*/ 829 h 1027"/>
                <a:gd name="T64" fmla="*/ 615 w 1199"/>
                <a:gd name="T65" fmla="*/ 865 h 1027"/>
                <a:gd name="T66" fmla="*/ 579 w 1199"/>
                <a:gd name="T67" fmla="*/ 903 h 1027"/>
                <a:gd name="T68" fmla="*/ 543 w 1199"/>
                <a:gd name="T69" fmla="*/ 943 h 1027"/>
                <a:gd name="T70" fmla="*/ 511 w 1199"/>
                <a:gd name="T71" fmla="*/ 985 h 1027"/>
                <a:gd name="T72" fmla="*/ 479 w 1199"/>
                <a:gd name="T73" fmla="*/ 1027 h 1027"/>
                <a:gd name="T74" fmla="*/ 260 w 1199"/>
                <a:gd name="T75" fmla="*/ 821 h 1027"/>
                <a:gd name="T76" fmla="*/ 0 w 1199"/>
                <a:gd name="T77" fmla="*/ 73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9" h="1027">
                  <a:moveTo>
                    <a:pt x="0" y="730"/>
                  </a:moveTo>
                  <a:lnTo>
                    <a:pt x="0" y="730"/>
                  </a:lnTo>
                  <a:lnTo>
                    <a:pt x="48" y="660"/>
                  </a:lnTo>
                  <a:lnTo>
                    <a:pt x="100" y="594"/>
                  </a:lnTo>
                  <a:lnTo>
                    <a:pt x="154" y="530"/>
                  </a:lnTo>
                  <a:lnTo>
                    <a:pt x="212" y="468"/>
                  </a:lnTo>
                  <a:lnTo>
                    <a:pt x="274" y="410"/>
                  </a:lnTo>
                  <a:lnTo>
                    <a:pt x="338" y="354"/>
                  </a:lnTo>
                  <a:lnTo>
                    <a:pt x="404" y="302"/>
                  </a:lnTo>
                  <a:lnTo>
                    <a:pt x="471" y="254"/>
                  </a:lnTo>
                  <a:lnTo>
                    <a:pt x="543" y="210"/>
                  </a:lnTo>
                  <a:lnTo>
                    <a:pt x="617" y="168"/>
                  </a:lnTo>
                  <a:lnTo>
                    <a:pt x="695" y="130"/>
                  </a:lnTo>
                  <a:lnTo>
                    <a:pt x="773" y="96"/>
                  </a:lnTo>
                  <a:lnTo>
                    <a:pt x="853" y="66"/>
                  </a:lnTo>
                  <a:lnTo>
                    <a:pt x="935" y="40"/>
                  </a:lnTo>
                  <a:lnTo>
                    <a:pt x="1019" y="18"/>
                  </a:lnTo>
                  <a:lnTo>
                    <a:pt x="1105" y="0"/>
                  </a:lnTo>
                  <a:lnTo>
                    <a:pt x="1199" y="260"/>
                  </a:lnTo>
                  <a:lnTo>
                    <a:pt x="1173" y="572"/>
                  </a:lnTo>
                  <a:lnTo>
                    <a:pt x="1173" y="572"/>
                  </a:lnTo>
                  <a:lnTo>
                    <a:pt x="1119" y="584"/>
                  </a:lnTo>
                  <a:lnTo>
                    <a:pt x="1067" y="598"/>
                  </a:lnTo>
                  <a:lnTo>
                    <a:pt x="1015" y="614"/>
                  </a:lnTo>
                  <a:lnTo>
                    <a:pt x="965" y="634"/>
                  </a:lnTo>
                  <a:lnTo>
                    <a:pt x="917" y="656"/>
                  </a:lnTo>
                  <a:lnTo>
                    <a:pt x="869" y="680"/>
                  </a:lnTo>
                  <a:lnTo>
                    <a:pt x="823" y="706"/>
                  </a:lnTo>
                  <a:lnTo>
                    <a:pt x="779" y="734"/>
                  </a:lnTo>
                  <a:lnTo>
                    <a:pt x="735" y="763"/>
                  </a:lnTo>
                  <a:lnTo>
                    <a:pt x="693" y="795"/>
                  </a:lnTo>
                  <a:lnTo>
                    <a:pt x="653" y="829"/>
                  </a:lnTo>
                  <a:lnTo>
                    <a:pt x="615" y="865"/>
                  </a:lnTo>
                  <a:lnTo>
                    <a:pt x="579" y="903"/>
                  </a:lnTo>
                  <a:lnTo>
                    <a:pt x="543" y="943"/>
                  </a:lnTo>
                  <a:lnTo>
                    <a:pt x="511" y="985"/>
                  </a:lnTo>
                  <a:lnTo>
                    <a:pt x="479" y="1027"/>
                  </a:lnTo>
                  <a:lnTo>
                    <a:pt x="260" y="821"/>
                  </a:lnTo>
                  <a:lnTo>
                    <a:pt x="0" y="7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4514850" y="411163"/>
              <a:ext cx="985838" cy="987425"/>
            </a:xfrm>
            <a:custGeom>
              <a:avLst/>
              <a:gdLst>
                <a:gd name="T0" fmla="*/ 303 w 621"/>
                <a:gd name="T1" fmla="*/ 0 h 622"/>
                <a:gd name="T2" fmla="*/ 241 w 621"/>
                <a:gd name="T3" fmla="*/ 8 h 622"/>
                <a:gd name="T4" fmla="*/ 183 w 621"/>
                <a:gd name="T5" fmla="*/ 26 h 622"/>
                <a:gd name="T6" fmla="*/ 131 w 621"/>
                <a:gd name="T7" fmla="*/ 56 h 622"/>
                <a:gd name="T8" fmla="*/ 85 w 621"/>
                <a:gd name="T9" fmla="*/ 96 h 622"/>
                <a:gd name="T10" fmla="*/ 49 w 621"/>
                <a:gd name="T11" fmla="*/ 142 h 622"/>
                <a:gd name="T12" fmla="*/ 21 w 621"/>
                <a:gd name="T13" fmla="*/ 196 h 622"/>
                <a:gd name="T14" fmla="*/ 6 w 621"/>
                <a:gd name="T15" fmla="*/ 254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1 w 621"/>
                <a:gd name="T23" fmla="*/ 466 h 622"/>
                <a:gd name="T24" fmla="*/ 75 w 621"/>
                <a:gd name="T25" fmla="*/ 514 h 622"/>
                <a:gd name="T26" fmla="*/ 117 w 621"/>
                <a:gd name="T27" fmla="*/ 556 h 622"/>
                <a:gd name="T28" fmla="*/ 169 w 621"/>
                <a:gd name="T29" fmla="*/ 588 h 622"/>
                <a:gd name="T30" fmla="*/ 225 w 621"/>
                <a:gd name="T31" fmla="*/ 610 h 622"/>
                <a:gd name="T32" fmla="*/ 285 w 621"/>
                <a:gd name="T33" fmla="*/ 622 h 622"/>
                <a:gd name="T34" fmla="*/ 317 w 621"/>
                <a:gd name="T35" fmla="*/ 622 h 622"/>
                <a:gd name="T36" fmla="*/ 379 w 621"/>
                <a:gd name="T37" fmla="*/ 614 h 622"/>
                <a:gd name="T38" fmla="*/ 437 w 621"/>
                <a:gd name="T39" fmla="*/ 594 h 622"/>
                <a:gd name="T40" fmla="*/ 491 w 621"/>
                <a:gd name="T41" fmla="*/ 564 h 622"/>
                <a:gd name="T42" fmla="*/ 535 w 621"/>
                <a:gd name="T43" fmla="*/ 526 h 622"/>
                <a:gd name="T44" fmla="*/ 573 w 621"/>
                <a:gd name="T45" fmla="*/ 478 h 622"/>
                <a:gd name="T46" fmla="*/ 599 w 621"/>
                <a:gd name="T47" fmla="*/ 426 h 622"/>
                <a:gd name="T48" fmla="*/ 617 w 621"/>
                <a:gd name="T49" fmla="*/ 366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81 w 621"/>
                <a:gd name="T57" fmla="*/ 156 h 622"/>
                <a:gd name="T58" fmla="*/ 545 w 621"/>
                <a:gd name="T59" fmla="*/ 108 h 622"/>
                <a:gd name="T60" fmla="*/ 503 w 621"/>
                <a:gd name="T61" fmla="*/ 66 h 622"/>
                <a:gd name="T62" fmla="*/ 453 w 621"/>
                <a:gd name="T63" fmla="*/ 34 h 622"/>
                <a:gd name="T64" fmla="*/ 397 w 621"/>
                <a:gd name="T65" fmla="*/ 12 h 622"/>
                <a:gd name="T66" fmla="*/ 335 w 621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3" y="0"/>
                  </a:moveTo>
                  <a:lnTo>
                    <a:pt x="303" y="0"/>
                  </a:lnTo>
                  <a:lnTo>
                    <a:pt x="271" y="2"/>
                  </a:lnTo>
                  <a:lnTo>
                    <a:pt x="241" y="8"/>
                  </a:lnTo>
                  <a:lnTo>
                    <a:pt x="211" y="16"/>
                  </a:lnTo>
                  <a:lnTo>
                    <a:pt x="183" y="26"/>
                  </a:lnTo>
                  <a:lnTo>
                    <a:pt x="155" y="40"/>
                  </a:lnTo>
                  <a:lnTo>
                    <a:pt x="131" y="56"/>
                  </a:lnTo>
                  <a:lnTo>
                    <a:pt x="107" y="76"/>
                  </a:lnTo>
                  <a:lnTo>
                    <a:pt x="85" y="96"/>
                  </a:lnTo>
                  <a:lnTo>
                    <a:pt x="65" y="118"/>
                  </a:lnTo>
                  <a:lnTo>
                    <a:pt x="49" y="142"/>
                  </a:lnTo>
                  <a:lnTo>
                    <a:pt x="33" y="168"/>
                  </a:lnTo>
                  <a:lnTo>
                    <a:pt x="21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7" y="438"/>
                  </a:lnTo>
                  <a:lnTo>
                    <a:pt x="41" y="466"/>
                  </a:lnTo>
                  <a:lnTo>
                    <a:pt x="57" y="490"/>
                  </a:lnTo>
                  <a:lnTo>
                    <a:pt x="75" y="514"/>
                  </a:lnTo>
                  <a:lnTo>
                    <a:pt x="95" y="536"/>
                  </a:lnTo>
                  <a:lnTo>
                    <a:pt x="117" y="556"/>
                  </a:lnTo>
                  <a:lnTo>
                    <a:pt x="143" y="572"/>
                  </a:lnTo>
                  <a:lnTo>
                    <a:pt x="169" y="588"/>
                  </a:lnTo>
                  <a:lnTo>
                    <a:pt x="195" y="600"/>
                  </a:lnTo>
                  <a:lnTo>
                    <a:pt x="225" y="610"/>
                  </a:lnTo>
                  <a:lnTo>
                    <a:pt x="255" y="618"/>
                  </a:lnTo>
                  <a:lnTo>
                    <a:pt x="285" y="622"/>
                  </a:lnTo>
                  <a:lnTo>
                    <a:pt x="317" y="622"/>
                  </a:lnTo>
                  <a:lnTo>
                    <a:pt x="317" y="622"/>
                  </a:lnTo>
                  <a:lnTo>
                    <a:pt x="349" y="620"/>
                  </a:lnTo>
                  <a:lnTo>
                    <a:pt x="379" y="614"/>
                  </a:lnTo>
                  <a:lnTo>
                    <a:pt x="409" y="606"/>
                  </a:lnTo>
                  <a:lnTo>
                    <a:pt x="437" y="594"/>
                  </a:lnTo>
                  <a:lnTo>
                    <a:pt x="465" y="582"/>
                  </a:lnTo>
                  <a:lnTo>
                    <a:pt x="491" y="564"/>
                  </a:lnTo>
                  <a:lnTo>
                    <a:pt x="513" y="546"/>
                  </a:lnTo>
                  <a:lnTo>
                    <a:pt x="535" y="526"/>
                  </a:lnTo>
                  <a:lnTo>
                    <a:pt x="555" y="504"/>
                  </a:lnTo>
                  <a:lnTo>
                    <a:pt x="573" y="478"/>
                  </a:lnTo>
                  <a:lnTo>
                    <a:pt x="587" y="452"/>
                  </a:lnTo>
                  <a:lnTo>
                    <a:pt x="599" y="426"/>
                  </a:lnTo>
                  <a:lnTo>
                    <a:pt x="609" y="396"/>
                  </a:lnTo>
                  <a:lnTo>
                    <a:pt x="617" y="366"/>
                  </a:lnTo>
                  <a:lnTo>
                    <a:pt x="621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5" y="184"/>
                  </a:lnTo>
                  <a:lnTo>
                    <a:pt x="581" y="156"/>
                  </a:lnTo>
                  <a:lnTo>
                    <a:pt x="565" y="130"/>
                  </a:lnTo>
                  <a:lnTo>
                    <a:pt x="545" y="108"/>
                  </a:lnTo>
                  <a:lnTo>
                    <a:pt x="525" y="86"/>
                  </a:lnTo>
                  <a:lnTo>
                    <a:pt x="503" y="66"/>
                  </a:lnTo>
                  <a:lnTo>
                    <a:pt x="479" y="48"/>
                  </a:lnTo>
                  <a:lnTo>
                    <a:pt x="453" y="34"/>
                  </a:lnTo>
                  <a:lnTo>
                    <a:pt x="425" y="22"/>
                  </a:lnTo>
                  <a:lnTo>
                    <a:pt x="397" y="12"/>
                  </a:lnTo>
                  <a:lnTo>
                    <a:pt x="367" y="4"/>
                  </a:lnTo>
                  <a:lnTo>
                    <a:pt x="335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3" name="Freeform 38"/>
            <p:cNvSpPr>
              <a:spLocks/>
            </p:cNvSpPr>
            <p:nvPr/>
          </p:nvSpPr>
          <p:spPr bwMode="auto">
            <a:xfrm>
              <a:off x="4646613" y="5445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6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7</a:t>
              </a:r>
            </a:p>
          </p:txBody>
        </p:sp>
      </p:grpSp>
      <p:sp>
        <p:nvSpPr>
          <p:cNvPr id="105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861942" y="4371950"/>
            <a:ext cx="2485004" cy="201180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861768" y="4603455"/>
            <a:ext cx="2486096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50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ircle 8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7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500179" y="2283720"/>
            <a:ext cx="1879600" cy="1152525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777777"/>
                </a:solidFill>
                <a:latin typeface="EC Square Sans Cond Pro" panose="020B0506040000020004" pitchFamily="34" charset="0"/>
              </a:defRPr>
            </a:lvl1pPr>
            <a:lvl2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4pPr>
            <a:lvl5pPr>
              <a:defRPr b="1">
                <a:solidFill>
                  <a:srgbClr val="777777"/>
                </a:solidFill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4543161" y="978204"/>
            <a:ext cx="1166954" cy="922000"/>
            <a:chOff x="6169025" y="769938"/>
            <a:chExt cx="1762125" cy="1392238"/>
          </a:xfr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169025" y="769938"/>
              <a:ext cx="149225" cy="920750"/>
            </a:xfrm>
            <a:custGeom>
              <a:avLst/>
              <a:gdLst>
                <a:gd name="T0" fmla="*/ 64 w 94"/>
                <a:gd name="T1" fmla="*/ 306 h 580"/>
                <a:gd name="T2" fmla="*/ 8 w 94"/>
                <a:gd name="T3" fmla="*/ 578 h 580"/>
                <a:gd name="T4" fmla="*/ 8 w 94"/>
                <a:gd name="T5" fmla="*/ 578 h 580"/>
                <a:gd name="T6" fmla="*/ 44 w 94"/>
                <a:gd name="T7" fmla="*/ 580 h 580"/>
                <a:gd name="T8" fmla="*/ 44 w 94"/>
                <a:gd name="T9" fmla="*/ 580 h 580"/>
                <a:gd name="T10" fmla="*/ 30 w 94"/>
                <a:gd name="T11" fmla="*/ 580 h 580"/>
                <a:gd name="T12" fmla="*/ 94 w 94"/>
                <a:gd name="T13" fmla="*/ 310 h 580"/>
                <a:gd name="T14" fmla="*/ 36 w 94"/>
                <a:gd name="T15" fmla="*/ 0 h 580"/>
                <a:gd name="T16" fmla="*/ 36 w 94"/>
                <a:gd name="T17" fmla="*/ 0 h 580"/>
                <a:gd name="T18" fmla="*/ 0 w 94"/>
                <a:gd name="T19" fmla="*/ 0 h 580"/>
                <a:gd name="T20" fmla="*/ 64 w 94"/>
                <a:gd name="T21" fmla="*/ 30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580">
                  <a:moveTo>
                    <a:pt x="64" y="306"/>
                  </a:moveTo>
                  <a:lnTo>
                    <a:pt x="8" y="578"/>
                  </a:lnTo>
                  <a:lnTo>
                    <a:pt x="8" y="578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30" y="580"/>
                  </a:lnTo>
                  <a:lnTo>
                    <a:pt x="94" y="31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64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6216650" y="769938"/>
              <a:ext cx="1714500" cy="1392238"/>
            </a:xfrm>
            <a:custGeom>
              <a:avLst/>
              <a:gdLst>
                <a:gd name="T0" fmla="*/ 12 w 1080"/>
                <a:gd name="T1" fmla="*/ 580 h 877"/>
                <a:gd name="T2" fmla="*/ 42 w 1080"/>
                <a:gd name="T3" fmla="*/ 584 h 877"/>
                <a:gd name="T4" fmla="*/ 92 w 1080"/>
                <a:gd name="T5" fmla="*/ 590 h 877"/>
                <a:gd name="T6" fmla="*/ 112 w 1080"/>
                <a:gd name="T7" fmla="*/ 594 h 877"/>
                <a:gd name="T8" fmla="*/ 160 w 1080"/>
                <a:gd name="T9" fmla="*/ 602 h 877"/>
                <a:gd name="T10" fmla="*/ 188 w 1080"/>
                <a:gd name="T11" fmla="*/ 610 h 877"/>
                <a:gd name="T12" fmla="*/ 236 w 1080"/>
                <a:gd name="T13" fmla="*/ 622 h 877"/>
                <a:gd name="T14" fmla="*/ 254 w 1080"/>
                <a:gd name="T15" fmla="*/ 628 h 877"/>
                <a:gd name="T16" fmla="*/ 300 w 1080"/>
                <a:gd name="T17" fmla="*/ 644 h 877"/>
                <a:gd name="T18" fmla="*/ 328 w 1080"/>
                <a:gd name="T19" fmla="*/ 654 h 877"/>
                <a:gd name="T20" fmla="*/ 372 w 1080"/>
                <a:gd name="T21" fmla="*/ 674 h 877"/>
                <a:gd name="T22" fmla="*/ 390 w 1080"/>
                <a:gd name="T23" fmla="*/ 682 h 877"/>
                <a:gd name="T24" fmla="*/ 432 w 1080"/>
                <a:gd name="T25" fmla="*/ 704 h 877"/>
                <a:gd name="T26" fmla="*/ 458 w 1080"/>
                <a:gd name="T27" fmla="*/ 716 h 877"/>
                <a:gd name="T28" fmla="*/ 500 w 1080"/>
                <a:gd name="T29" fmla="*/ 742 h 877"/>
                <a:gd name="T30" fmla="*/ 514 w 1080"/>
                <a:gd name="T31" fmla="*/ 752 h 877"/>
                <a:gd name="T32" fmla="*/ 554 w 1080"/>
                <a:gd name="T33" fmla="*/ 777 h 877"/>
                <a:gd name="T34" fmla="*/ 578 w 1080"/>
                <a:gd name="T35" fmla="*/ 795 h 877"/>
                <a:gd name="T36" fmla="*/ 616 w 1080"/>
                <a:gd name="T37" fmla="*/ 825 h 877"/>
                <a:gd name="T38" fmla="*/ 628 w 1080"/>
                <a:gd name="T39" fmla="*/ 835 h 877"/>
                <a:gd name="T40" fmla="*/ 664 w 1080"/>
                <a:gd name="T41" fmla="*/ 865 h 877"/>
                <a:gd name="T42" fmla="*/ 908 w 1080"/>
                <a:gd name="T43" fmla="*/ 728 h 877"/>
                <a:gd name="T44" fmla="*/ 1060 w 1080"/>
                <a:gd name="T45" fmla="*/ 446 h 877"/>
                <a:gd name="T46" fmla="*/ 1040 w 1080"/>
                <a:gd name="T47" fmla="*/ 428 h 877"/>
                <a:gd name="T48" fmla="*/ 982 w 1080"/>
                <a:gd name="T49" fmla="*/ 378 h 877"/>
                <a:gd name="T50" fmla="*/ 948 w 1080"/>
                <a:gd name="T51" fmla="*/ 350 h 877"/>
                <a:gd name="T52" fmla="*/ 888 w 1080"/>
                <a:gd name="T53" fmla="*/ 306 h 877"/>
                <a:gd name="T54" fmla="*/ 860 w 1080"/>
                <a:gd name="T55" fmla="*/ 288 h 877"/>
                <a:gd name="T56" fmla="*/ 798 w 1080"/>
                <a:gd name="T57" fmla="*/ 246 h 877"/>
                <a:gd name="T58" fmla="*/ 760 w 1080"/>
                <a:gd name="T59" fmla="*/ 224 h 877"/>
                <a:gd name="T60" fmla="*/ 694 w 1080"/>
                <a:gd name="T61" fmla="*/ 188 h 877"/>
                <a:gd name="T62" fmla="*/ 664 w 1080"/>
                <a:gd name="T63" fmla="*/ 172 h 877"/>
                <a:gd name="T64" fmla="*/ 596 w 1080"/>
                <a:gd name="T65" fmla="*/ 140 h 877"/>
                <a:gd name="T66" fmla="*/ 556 w 1080"/>
                <a:gd name="T67" fmla="*/ 124 h 877"/>
                <a:gd name="T68" fmla="*/ 484 w 1080"/>
                <a:gd name="T69" fmla="*/ 96 h 877"/>
                <a:gd name="T70" fmla="*/ 452 w 1080"/>
                <a:gd name="T71" fmla="*/ 84 h 877"/>
                <a:gd name="T72" fmla="*/ 380 w 1080"/>
                <a:gd name="T73" fmla="*/ 62 h 877"/>
                <a:gd name="T74" fmla="*/ 336 w 1080"/>
                <a:gd name="T75" fmla="*/ 50 h 877"/>
                <a:gd name="T76" fmla="*/ 260 w 1080"/>
                <a:gd name="T77" fmla="*/ 34 h 877"/>
                <a:gd name="T78" fmla="*/ 228 w 1080"/>
                <a:gd name="T79" fmla="*/ 26 h 877"/>
                <a:gd name="T80" fmla="*/ 150 w 1080"/>
                <a:gd name="T81" fmla="*/ 14 h 877"/>
                <a:gd name="T82" fmla="*/ 104 w 1080"/>
                <a:gd name="T83" fmla="*/ 8 h 877"/>
                <a:gd name="T84" fmla="*/ 26 w 1080"/>
                <a:gd name="T85" fmla="*/ 2 h 877"/>
                <a:gd name="T86" fmla="*/ 64 w 1080"/>
                <a:gd name="T87" fmla="*/ 31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0" h="877">
                  <a:moveTo>
                    <a:pt x="0" y="580"/>
                  </a:moveTo>
                  <a:lnTo>
                    <a:pt x="0" y="580"/>
                  </a:lnTo>
                  <a:lnTo>
                    <a:pt x="12" y="580"/>
                  </a:lnTo>
                  <a:lnTo>
                    <a:pt x="12" y="580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62" y="586"/>
                  </a:lnTo>
                  <a:lnTo>
                    <a:pt x="62" y="586"/>
                  </a:lnTo>
                  <a:lnTo>
                    <a:pt x="92" y="590"/>
                  </a:lnTo>
                  <a:lnTo>
                    <a:pt x="92" y="590"/>
                  </a:lnTo>
                  <a:lnTo>
                    <a:pt x="112" y="594"/>
                  </a:lnTo>
                  <a:lnTo>
                    <a:pt x="112" y="594"/>
                  </a:lnTo>
                  <a:lnTo>
                    <a:pt x="140" y="598"/>
                  </a:lnTo>
                  <a:lnTo>
                    <a:pt x="140" y="598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88" y="610"/>
                  </a:lnTo>
                  <a:lnTo>
                    <a:pt x="188" y="610"/>
                  </a:lnTo>
                  <a:lnTo>
                    <a:pt x="208" y="614"/>
                  </a:lnTo>
                  <a:lnTo>
                    <a:pt x="208" y="614"/>
                  </a:lnTo>
                  <a:lnTo>
                    <a:pt x="236" y="622"/>
                  </a:lnTo>
                  <a:lnTo>
                    <a:pt x="236" y="622"/>
                  </a:lnTo>
                  <a:lnTo>
                    <a:pt x="254" y="628"/>
                  </a:lnTo>
                  <a:lnTo>
                    <a:pt x="254" y="628"/>
                  </a:lnTo>
                  <a:lnTo>
                    <a:pt x="282" y="638"/>
                  </a:lnTo>
                  <a:lnTo>
                    <a:pt x="282" y="638"/>
                  </a:lnTo>
                  <a:lnTo>
                    <a:pt x="300" y="644"/>
                  </a:lnTo>
                  <a:lnTo>
                    <a:pt x="300" y="644"/>
                  </a:lnTo>
                  <a:lnTo>
                    <a:pt x="328" y="654"/>
                  </a:lnTo>
                  <a:lnTo>
                    <a:pt x="328" y="654"/>
                  </a:lnTo>
                  <a:lnTo>
                    <a:pt x="346" y="662"/>
                  </a:lnTo>
                  <a:lnTo>
                    <a:pt x="346" y="662"/>
                  </a:lnTo>
                  <a:lnTo>
                    <a:pt x="372" y="674"/>
                  </a:lnTo>
                  <a:lnTo>
                    <a:pt x="372" y="674"/>
                  </a:lnTo>
                  <a:lnTo>
                    <a:pt x="390" y="682"/>
                  </a:lnTo>
                  <a:lnTo>
                    <a:pt x="390" y="682"/>
                  </a:lnTo>
                  <a:lnTo>
                    <a:pt x="416" y="694"/>
                  </a:lnTo>
                  <a:lnTo>
                    <a:pt x="416" y="694"/>
                  </a:lnTo>
                  <a:lnTo>
                    <a:pt x="432" y="704"/>
                  </a:lnTo>
                  <a:lnTo>
                    <a:pt x="432" y="704"/>
                  </a:lnTo>
                  <a:lnTo>
                    <a:pt x="458" y="716"/>
                  </a:lnTo>
                  <a:lnTo>
                    <a:pt x="458" y="716"/>
                  </a:lnTo>
                  <a:lnTo>
                    <a:pt x="474" y="726"/>
                  </a:lnTo>
                  <a:lnTo>
                    <a:pt x="474" y="726"/>
                  </a:lnTo>
                  <a:lnTo>
                    <a:pt x="500" y="742"/>
                  </a:lnTo>
                  <a:lnTo>
                    <a:pt x="500" y="742"/>
                  </a:lnTo>
                  <a:lnTo>
                    <a:pt x="514" y="752"/>
                  </a:lnTo>
                  <a:lnTo>
                    <a:pt x="514" y="752"/>
                  </a:lnTo>
                  <a:lnTo>
                    <a:pt x="540" y="767"/>
                  </a:lnTo>
                  <a:lnTo>
                    <a:pt x="540" y="767"/>
                  </a:lnTo>
                  <a:lnTo>
                    <a:pt x="554" y="777"/>
                  </a:lnTo>
                  <a:lnTo>
                    <a:pt x="554" y="777"/>
                  </a:lnTo>
                  <a:lnTo>
                    <a:pt x="578" y="795"/>
                  </a:lnTo>
                  <a:lnTo>
                    <a:pt x="578" y="795"/>
                  </a:lnTo>
                  <a:lnTo>
                    <a:pt x="592" y="805"/>
                  </a:lnTo>
                  <a:lnTo>
                    <a:pt x="592" y="805"/>
                  </a:lnTo>
                  <a:lnTo>
                    <a:pt x="616" y="825"/>
                  </a:lnTo>
                  <a:lnTo>
                    <a:pt x="616" y="825"/>
                  </a:lnTo>
                  <a:lnTo>
                    <a:pt x="628" y="835"/>
                  </a:lnTo>
                  <a:lnTo>
                    <a:pt x="628" y="835"/>
                  </a:lnTo>
                  <a:lnTo>
                    <a:pt x="654" y="857"/>
                  </a:lnTo>
                  <a:lnTo>
                    <a:pt x="654" y="857"/>
                  </a:lnTo>
                  <a:lnTo>
                    <a:pt x="664" y="865"/>
                  </a:lnTo>
                  <a:lnTo>
                    <a:pt x="664" y="865"/>
                  </a:lnTo>
                  <a:lnTo>
                    <a:pt x="676" y="877"/>
                  </a:lnTo>
                  <a:lnTo>
                    <a:pt x="908" y="728"/>
                  </a:lnTo>
                  <a:lnTo>
                    <a:pt x="1080" y="464"/>
                  </a:lnTo>
                  <a:lnTo>
                    <a:pt x="1080" y="464"/>
                  </a:lnTo>
                  <a:lnTo>
                    <a:pt x="1060" y="446"/>
                  </a:lnTo>
                  <a:lnTo>
                    <a:pt x="1060" y="446"/>
                  </a:lnTo>
                  <a:lnTo>
                    <a:pt x="1040" y="428"/>
                  </a:lnTo>
                  <a:lnTo>
                    <a:pt x="1040" y="428"/>
                  </a:lnTo>
                  <a:lnTo>
                    <a:pt x="1006" y="398"/>
                  </a:lnTo>
                  <a:lnTo>
                    <a:pt x="1006" y="398"/>
                  </a:lnTo>
                  <a:lnTo>
                    <a:pt x="982" y="378"/>
                  </a:lnTo>
                  <a:lnTo>
                    <a:pt x="982" y="378"/>
                  </a:lnTo>
                  <a:lnTo>
                    <a:pt x="948" y="350"/>
                  </a:lnTo>
                  <a:lnTo>
                    <a:pt x="948" y="350"/>
                  </a:lnTo>
                  <a:lnTo>
                    <a:pt x="922" y="332"/>
                  </a:lnTo>
                  <a:lnTo>
                    <a:pt x="922" y="332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60" y="288"/>
                  </a:lnTo>
                  <a:lnTo>
                    <a:pt x="860" y="288"/>
                  </a:lnTo>
                  <a:lnTo>
                    <a:pt x="824" y="264"/>
                  </a:lnTo>
                  <a:lnTo>
                    <a:pt x="824" y="264"/>
                  </a:lnTo>
                  <a:lnTo>
                    <a:pt x="798" y="246"/>
                  </a:lnTo>
                  <a:lnTo>
                    <a:pt x="798" y="246"/>
                  </a:lnTo>
                  <a:lnTo>
                    <a:pt x="760" y="224"/>
                  </a:lnTo>
                  <a:lnTo>
                    <a:pt x="760" y="224"/>
                  </a:lnTo>
                  <a:lnTo>
                    <a:pt x="732" y="208"/>
                  </a:lnTo>
                  <a:lnTo>
                    <a:pt x="732" y="208"/>
                  </a:lnTo>
                  <a:lnTo>
                    <a:pt x="694" y="188"/>
                  </a:lnTo>
                  <a:lnTo>
                    <a:pt x="694" y="188"/>
                  </a:lnTo>
                  <a:lnTo>
                    <a:pt x="664" y="172"/>
                  </a:lnTo>
                  <a:lnTo>
                    <a:pt x="664" y="172"/>
                  </a:lnTo>
                  <a:lnTo>
                    <a:pt x="626" y="154"/>
                  </a:lnTo>
                  <a:lnTo>
                    <a:pt x="626" y="154"/>
                  </a:lnTo>
                  <a:lnTo>
                    <a:pt x="596" y="140"/>
                  </a:lnTo>
                  <a:lnTo>
                    <a:pt x="596" y="140"/>
                  </a:lnTo>
                  <a:lnTo>
                    <a:pt x="556" y="124"/>
                  </a:lnTo>
                  <a:lnTo>
                    <a:pt x="556" y="124"/>
                  </a:lnTo>
                  <a:lnTo>
                    <a:pt x="524" y="110"/>
                  </a:lnTo>
                  <a:lnTo>
                    <a:pt x="524" y="110"/>
                  </a:lnTo>
                  <a:lnTo>
                    <a:pt x="484" y="96"/>
                  </a:lnTo>
                  <a:lnTo>
                    <a:pt x="484" y="96"/>
                  </a:lnTo>
                  <a:lnTo>
                    <a:pt x="452" y="84"/>
                  </a:lnTo>
                  <a:lnTo>
                    <a:pt x="452" y="84"/>
                  </a:lnTo>
                  <a:lnTo>
                    <a:pt x="410" y="72"/>
                  </a:lnTo>
                  <a:lnTo>
                    <a:pt x="410" y="72"/>
                  </a:lnTo>
                  <a:lnTo>
                    <a:pt x="380" y="62"/>
                  </a:lnTo>
                  <a:lnTo>
                    <a:pt x="380" y="6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6" y="0"/>
                  </a:lnTo>
                  <a:lnTo>
                    <a:pt x="64" y="310"/>
                  </a:lnTo>
                  <a:lnTo>
                    <a:pt x="0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7340600" y="969963"/>
              <a:ext cx="571500" cy="568325"/>
            </a:xfrm>
            <a:custGeom>
              <a:avLst/>
              <a:gdLst>
                <a:gd name="T0" fmla="*/ 360 w 360"/>
                <a:gd name="T1" fmla="*/ 176 h 358"/>
                <a:gd name="T2" fmla="*/ 354 w 360"/>
                <a:gd name="T3" fmla="*/ 140 h 358"/>
                <a:gd name="T4" fmla="*/ 344 w 360"/>
                <a:gd name="T5" fmla="*/ 106 h 358"/>
                <a:gd name="T6" fmla="*/ 326 w 360"/>
                <a:gd name="T7" fmla="*/ 76 h 358"/>
                <a:gd name="T8" fmla="*/ 304 w 360"/>
                <a:gd name="T9" fmla="*/ 50 h 358"/>
                <a:gd name="T10" fmla="*/ 276 w 360"/>
                <a:gd name="T11" fmla="*/ 28 h 358"/>
                <a:gd name="T12" fmla="*/ 246 w 360"/>
                <a:gd name="T13" fmla="*/ 14 h 358"/>
                <a:gd name="T14" fmla="*/ 212 w 360"/>
                <a:gd name="T15" fmla="*/ 4 h 358"/>
                <a:gd name="T16" fmla="*/ 176 w 360"/>
                <a:gd name="T17" fmla="*/ 0 h 358"/>
                <a:gd name="T18" fmla="*/ 158 w 360"/>
                <a:gd name="T19" fmla="*/ 2 h 358"/>
                <a:gd name="T20" fmla="*/ 122 w 360"/>
                <a:gd name="T21" fmla="*/ 10 h 358"/>
                <a:gd name="T22" fmla="*/ 92 w 360"/>
                <a:gd name="T23" fmla="*/ 24 h 358"/>
                <a:gd name="T24" fmla="*/ 62 w 360"/>
                <a:gd name="T25" fmla="*/ 44 h 358"/>
                <a:gd name="T26" fmla="*/ 40 w 360"/>
                <a:gd name="T27" fmla="*/ 68 h 358"/>
                <a:gd name="T28" fmla="*/ 20 w 360"/>
                <a:gd name="T29" fmla="*/ 98 h 358"/>
                <a:gd name="T30" fmla="*/ 8 w 360"/>
                <a:gd name="T31" fmla="*/ 130 h 358"/>
                <a:gd name="T32" fmla="*/ 2 w 360"/>
                <a:gd name="T33" fmla="*/ 166 h 358"/>
                <a:gd name="T34" fmla="*/ 0 w 360"/>
                <a:gd name="T35" fmla="*/ 184 h 358"/>
                <a:gd name="T36" fmla="*/ 6 w 360"/>
                <a:gd name="T37" fmla="*/ 220 h 358"/>
                <a:gd name="T38" fmla="*/ 16 w 360"/>
                <a:gd name="T39" fmla="*/ 254 h 358"/>
                <a:gd name="T40" fmla="*/ 34 w 360"/>
                <a:gd name="T41" fmla="*/ 284 h 358"/>
                <a:gd name="T42" fmla="*/ 56 w 360"/>
                <a:gd name="T43" fmla="*/ 310 h 358"/>
                <a:gd name="T44" fmla="*/ 84 w 360"/>
                <a:gd name="T45" fmla="*/ 330 h 358"/>
                <a:gd name="T46" fmla="*/ 114 w 360"/>
                <a:gd name="T47" fmla="*/ 346 h 358"/>
                <a:gd name="T48" fmla="*/ 148 w 360"/>
                <a:gd name="T49" fmla="*/ 356 h 358"/>
                <a:gd name="T50" fmla="*/ 184 w 360"/>
                <a:gd name="T51" fmla="*/ 358 h 358"/>
                <a:gd name="T52" fmla="*/ 202 w 360"/>
                <a:gd name="T53" fmla="*/ 358 h 358"/>
                <a:gd name="T54" fmla="*/ 238 w 360"/>
                <a:gd name="T55" fmla="*/ 350 h 358"/>
                <a:gd name="T56" fmla="*/ 270 w 360"/>
                <a:gd name="T57" fmla="*/ 336 h 358"/>
                <a:gd name="T58" fmla="*/ 298 w 360"/>
                <a:gd name="T59" fmla="*/ 316 h 358"/>
                <a:gd name="T60" fmla="*/ 320 w 360"/>
                <a:gd name="T61" fmla="*/ 290 h 358"/>
                <a:gd name="T62" fmla="*/ 340 w 360"/>
                <a:gd name="T63" fmla="*/ 262 h 358"/>
                <a:gd name="T64" fmla="*/ 352 w 360"/>
                <a:gd name="T65" fmla="*/ 230 h 358"/>
                <a:gd name="T66" fmla="*/ 358 w 360"/>
                <a:gd name="T67" fmla="*/ 1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58">
                  <a:moveTo>
                    <a:pt x="360" y="176"/>
                  </a:moveTo>
                  <a:lnTo>
                    <a:pt x="360" y="176"/>
                  </a:lnTo>
                  <a:lnTo>
                    <a:pt x="358" y="158"/>
                  </a:lnTo>
                  <a:lnTo>
                    <a:pt x="354" y="140"/>
                  </a:lnTo>
                  <a:lnTo>
                    <a:pt x="350" y="122"/>
                  </a:lnTo>
                  <a:lnTo>
                    <a:pt x="344" y="106"/>
                  </a:lnTo>
                  <a:lnTo>
                    <a:pt x="336" y="90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20"/>
                  </a:lnTo>
                  <a:lnTo>
                    <a:pt x="246" y="14"/>
                  </a:lnTo>
                  <a:lnTo>
                    <a:pt x="230" y="8"/>
                  </a:lnTo>
                  <a:lnTo>
                    <a:pt x="212" y="4"/>
                  </a:lnTo>
                  <a:lnTo>
                    <a:pt x="19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2"/>
                  </a:lnTo>
                  <a:lnTo>
                    <a:pt x="140" y="6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2" y="24"/>
                  </a:lnTo>
                  <a:lnTo>
                    <a:pt x="76" y="34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40" y="68"/>
                  </a:lnTo>
                  <a:lnTo>
                    <a:pt x="30" y="82"/>
                  </a:lnTo>
                  <a:lnTo>
                    <a:pt x="20" y="98"/>
                  </a:lnTo>
                  <a:lnTo>
                    <a:pt x="14" y="114"/>
                  </a:lnTo>
                  <a:lnTo>
                    <a:pt x="8" y="130"/>
                  </a:lnTo>
                  <a:lnTo>
                    <a:pt x="4" y="148"/>
                  </a:lnTo>
                  <a:lnTo>
                    <a:pt x="2" y="16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0"/>
                  </a:lnTo>
                  <a:lnTo>
                    <a:pt x="10" y="236"/>
                  </a:lnTo>
                  <a:lnTo>
                    <a:pt x="16" y="254"/>
                  </a:lnTo>
                  <a:lnTo>
                    <a:pt x="24" y="268"/>
                  </a:lnTo>
                  <a:lnTo>
                    <a:pt x="34" y="284"/>
                  </a:lnTo>
                  <a:lnTo>
                    <a:pt x="44" y="296"/>
                  </a:lnTo>
                  <a:lnTo>
                    <a:pt x="56" y="310"/>
                  </a:lnTo>
                  <a:lnTo>
                    <a:pt x="70" y="320"/>
                  </a:lnTo>
                  <a:lnTo>
                    <a:pt x="84" y="330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0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4" y="358"/>
                  </a:lnTo>
                  <a:lnTo>
                    <a:pt x="184" y="358"/>
                  </a:lnTo>
                  <a:lnTo>
                    <a:pt x="202" y="358"/>
                  </a:lnTo>
                  <a:lnTo>
                    <a:pt x="220" y="354"/>
                  </a:lnTo>
                  <a:lnTo>
                    <a:pt x="238" y="350"/>
                  </a:lnTo>
                  <a:lnTo>
                    <a:pt x="254" y="344"/>
                  </a:lnTo>
                  <a:lnTo>
                    <a:pt x="270" y="336"/>
                  </a:lnTo>
                  <a:lnTo>
                    <a:pt x="284" y="326"/>
                  </a:lnTo>
                  <a:lnTo>
                    <a:pt x="298" y="316"/>
                  </a:lnTo>
                  <a:lnTo>
                    <a:pt x="310" y="304"/>
                  </a:lnTo>
                  <a:lnTo>
                    <a:pt x="320" y="290"/>
                  </a:lnTo>
                  <a:lnTo>
                    <a:pt x="330" y="276"/>
                  </a:lnTo>
                  <a:lnTo>
                    <a:pt x="340" y="262"/>
                  </a:lnTo>
                  <a:lnTo>
                    <a:pt x="346" y="246"/>
                  </a:lnTo>
                  <a:lnTo>
                    <a:pt x="352" y="230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60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7439025" y="1068388"/>
              <a:ext cx="374650" cy="374650"/>
            </a:xfrm>
            <a:custGeom>
              <a:avLst/>
              <a:gdLst>
                <a:gd name="T0" fmla="*/ 236 w 236"/>
                <a:gd name="T1" fmla="*/ 116 h 236"/>
                <a:gd name="T2" fmla="*/ 236 w 236"/>
                <a:gd name="T3" fmla="*/ 116 h 236"/>
                <a:gd name="T4" fmla="*/ 234 w 236"/>
                <a:gd name="T5" fmla="*/ 104 h 236"/>
                <a:gd name="T6" fmla="*/ 232 w 236"/>
                <a:gd name="T7" fmla="*/ 92 h 236"/>
                <a:gd name="T8" fmla="*/ 226 w 236"/>
                <a:gd name="T9" fmla="*/ 70 h 236"/>
                <a:gd name="T10" fmla="*/ 214 w 236"/>
                <a:gd name="T11" fmla="*/ 50 h 236"/>
                <a:gd name="T12" fmla="*/ 200 w 236"/>
                <a:gd name="T13" fmla="*/ 32 h 236"/>
                <a:gd name="T14" fmla="*/ 182 w 236"/>
                <a:gd name="T15" fmla="*/ 18 h 236"/>
                <a:gd name="T16" fmla="*/ 162 w 236"/>
                <a:gd name="T17" fmla="*/ 8 h 236"/>
                <a:gd name="T18" fmla="*/ 140 w 236"/>
                <a:gd name="T19" fmla="*/ 2 h 236"/>
                <a:gd name="T20" fmla="*/ 128 w 236"/>
                <a:gd name="T21" fmla="*/ 0 h 236"/>
                <a:gd name="T22" fmla="*/ 116 w 236"/>
                <a:gd name="T23" fmla="*/ 0 h 236"/>
                <a:gd name="T24" fmla="*/ 116 w 236"/>
                <a:gd name="T25" fmla="*/ 0 h 236"/>
                <a:gd name="T26" fmla="*/ 104 w 236"/>
                <a:gd name="T27" fmla="*/ 2 h 236"/>
                <a:gd name="T28" fmla="*/ 92 w 236"/>
                <a:gd name="T29" fmla="*/ 4 h 236"/>
                <a:gd name="T30" fmla="*/ 70 w 236"/>
                <a:gd name="T31" fmla="*/ 10 h 236"/>
                <a:gd name="T32" fmla="*/ 50 w 236"/>
                <a:gd name="T33" fmla="*/ 22 h 236"/>
                <a:gd name="T34" fmla="*/ 34 w 236"/>
                <a:gd name="T35" fmla="*/ 36 h 236"/>
                <a:gd name="T36" fmla="*/ 20 w 236"/>
                <a:gd name="T37" fmla="*/ 54 h 236"/>
                <a:gd name="T38" fmla="*/ 8 w 236"/>
                <a:gd name="T39" fmla="*/ 74 h 236"/>
                <a:gd name="T40" fmla="*/ 2 w 236"/>
                <a:gd name="T41" fmla="*/ 96 h 236"/>
                <a:gd name="T42" fmla="*/ 0 w 236"/>
                <a:gd name="T43" fmla="*/ 108 h 236"/>
                <a:gd name="T44" fmla="*/ 0 w 236"/>
                <a:gd name="T45" fmla="*/ 120 h 236"/>
                <a:gd name="T46" fmla="*/ 0 w 236"/>
                <a:gd name="T47" fmla="*/ 120 h 236"/>
                <a:gd name="T48" fmla="*/ 2 w 236"/>
                <a:gd name="T49" fmla="*/ 132 h 236"/>
                <a:gd name="T50" fmla="*/ 4 w 236"/>
                <a:gd name="T51" fmla="*/ 144 h 236"/>
                <a:gd name="T52" fmla="*/ 10 w 236"/>
                <a:gd name="T53" fmla="*/ 166 h 236"/>
                <a:gd name="T54" fmla="*/ 22 w 236"/>
                <a:gd name="T55" fmla="*/ 186 h 236"/>
                <a:gd name="T56" fmla="*/ 36 w 236"/>
                <a:gd name="T57" fmla="*/ 202 h 236"/>
                <a:gd name="T58" fmla="*/ 54 w 236"/>
                <a:gd name="T59" fmla="*/ 216 h 236"/>
                <a:gd name="T60" fmla="*/ 74 w 236"/>
                <a:gd name="T61" fmla="*/ 228 h 236"/>
                <a:gd name="T62" fmla="*/ 96 w 236"/>
                <a:gd name="T63" fmla="*/ 234 h 236"/>
                <a:gd name="T64" fmla="*/ 108 w 236"/>
                <a:gd name="T65" fmla="*/ 236 h 236"/>
                <a:gd name="T66" fmla="*/ 120 w 236"/>
                <a:gd name="T67" fmla="*/ 236 h 236"/>
                <a:gd name="T68" fmla="*/ 120 w 236"/>
                <a:gd name="T69" fmla="*/ 236 h 236"/>
                <a:gd name="T70" fmla="*/ 132 w 236"/>
                <a:gd name="T71" fmla="*/ 234 h 236"/>
                <a:gd name="T72" fmla="*/ 144 w 236"/>
                <a:gd name="T73" fmla="*/ 232 h 236"/>
                <a:gd name="T74" fmla="*/ 166 w 236"/>
                <a:gd name="T75" fmla="*/ 226 h 236"/>
                <a:gd name="T76" fmla="*/ 186 w 236"/>
                <a:gd name="T77" fmla="*/ 214 h 236"/>
                <a:gd name="T78" fmla="*/ 204 w 236"/>
                <a:gd name="T79" fmla="*/ 200 h 236"/>
                <a:gd name="T80" fmla="*/ 218 w 236"/>
                <a:gd name="T81" fmla="*/ 182 h 236"/>
                <a:gd name="T82" fmla="*/ 228 w 236"/>
                <a:gd name="T83" fmla="*/ 162 h 236"/>
                <a:gd name="T84" fmla="*/ 234 w 236"/>
                <a:gd name="T85" fmla="*/ 138 h 236"/>
                <a:gd name="T86" fmla="*/ 236 w 236"/>
                <a:gd name="T87" fmla="*/ 128 h 236"/>
                <a:gd name="T88" fmla="*/ 236 w 236"/>
                <a:gd name="T89" fmla="*/ 1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6" h="236">
                  <a:moveTo>
                    <a:pt x="236" y="116"/>
                  </a:moveTo>
                  <a:lnTo>
                    <a:pt x="236" y="116"/>
                  </a:lnTo>
                  <a:lnTo>
                    <a:pt x="234" y="104"/>
                  </a:lnTo>
                  <a:lnTo>
                    <a:pt x="232" y="92"/>
                  </a:lnTo>
                  <a:lnTo>
                    <a:pt x="226" y="70"/>
                  </a:lnTo>
                  <a:lnTo>
                    <a:pt x="214" y="50"/>
                  </a:lnTo>
                  <a:lnTo>
                    <a:pt x="200" y="32"/>
                  </a:lnTo>
                  <a:lnTo>
                    <a:pt x="182" y="18"/>
                  </a:lnTo>
                  <a:lnTo>
                    <a:pt x="162" y="8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2"/>
                  </a:lnTo>
                  <a:lnTo>
                    <a:pt x="92" y="4"/>
                  </a:lnTo>
                  <a:lnTo>
                    <a:pt x="70" y="10"/>
                  </a:lnTo>
                  <a:lnTo>
                    <a:pt x="50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2"/>
                  </a:lnTo>
                  <a:lnTo>
                    <a:pt x="4" y="144"/>
                  </a:lnTo>
                  <a:lnTo>
                    <a:pt x="10" y="166"/>
                  </a:lnTo>
                  <a:lnTo>
                    <a:pt x="22" y="186"/>
                  </a:lnTo>
                  <a:lnTo>
                    <a:pt x="36" y="202"/>
                  </a:lnTo>
                  <a:lnTo>
                    <a:pt x="54" y="216"/>
                  </a:lnTo>
                  <a:lnTo>
                    <a:pt x="74" y="228"/>
                  </a:lnTo>
                  <a:lnTo>
                    <a:pt x="96" y="234"/>
                  </a:lnTo>
                  <a:lnTo>
                    <a:pt x="108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32" y="234"/>
                  </a:lnTo>
                  <a:lnTo>
                    <a:pt x="144" y="232"/>
                  </a:lnTo>
                  <a:lnTo>
                    <a:pt x="166" y="226"/>
                  </a:lnTo>
                  <a:lnTo>
                    <a:pt x="186" y="214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2"/>
                  </a:lnTo>
                  <a:lnTo>
                    <a:pt x="234" y="138"/>
                  </a:lnTo>
                  <a:lnTo>
                    <a:pt x="236" y="128"/>
                  </a:lnTo>
                  <a:lnTo>
                    <a:pt x="236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5458555" y="1647731"/>
            <a:ext cx="1066860" cy="1233546"/>
            <a:chOff x="7390145" y="1607597"/>
            <a:chExt cx="1610980" cy="1862679"/>
          </a:xfrm>
          <a:solidFill>
            <a:srgbClr val="395A84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7390145" y="1607597"/>
              <a:ext cx="679450" cy="690562"/>
            </a:xfrm>
            <a:custGeom>
              <a:avLst/>
              <a:gdLst>
                <a:gd name="T0" fmla="*/ 404 w 428"/>
                <a:gd name="T1" fmla="*/ 0 h 435"/>
                <a:gd name="T2" fmla="*/ 232 w 428"/>
                <a:gd name="T3" fmla="*/ 263 h 435"/>
                <a:gd name="T4" fmla="*/ 0 w 428"/>
                <a:gd name="T5" fmla="*/ 415 h 435"/>
                <a:gd name="T6" fmla="*/ 0 w 428"/>
                <a:gd name="T7" fmla="*/ 415 h 435"/>
                <a:gd name="T8" fmla="*/ 18 w 428"/>
                <a:gd name="T9" fmla="*/ 435 h 435"/>
                <a:gd name="T10" fmla="*/ 18 w 428"/>
                <a:gd name="T11" fmla="*/ 435 h 435"/>
                <a:gd name="T12" fmla="*/ 16 w 428"/>
                <a:gd name="T13" fmla="*/ 431 h 435"/>
                <a:gd name="T14" fmla="*/ 250 w 428"/>
                <a:gd name="T15" fmla="*/ 285 h 435"/>
                <a:gd name="T16" fmla="*/ 428 w 428"/>
                <a:gd name="T17" fmla="*/ 26 h 435"/>
                <a:gd name="T18" fmla="*/ 404 w 428"/>
                <a:gd name="T1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8" h="435">
                  <a:moveTo>
                    <a:pt x="404" y="0"/>
                  </a:moveTo>
                  <a:lnTo>
                    <a:pt x="232" y="263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8" y="435"/>
                  </a:lnTo>
                  <a:lnTo>
                    <a:pt x="18" y="435"/>
                  </a:lnTo>
                  <a:lnTo>
                    <a:pt x="16" y="431"/>
                  </a:lnTo>
                  <a:lnTo>
                    <a:pt x="250" y="285"/>
                  </a:lnTo>
                  <a:lnTo>
                    <a:pt x="428" y="26"/>
                  </a:lnTo>
                  <a:lnTo>
                    <a:pt x="4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7410450" y="1643063"/>
              <a:ext cx="1339850" cy="1827213"/>
            </a:xfrm>
            <a:custGeom>
              <a:avLst/>
              <a:gdLst>
                <a:gd name="T0" fmla="*/ 0 w 844"/>
                <a:gd name="T1" fmla="*/ 405 h 1151"/>
                <a:gd name="T2" fmla="*/ 2 w 844"/>
                <a:gd name="T3" fmla="*/ 409 h 1151"/>
                <a:gd name="T4" fmla="*/ 26 w 844"/>
                <a:gd name="T5" fmla="*/ 439 h 1151"/>
                <a:gd name="T6" fmla="*/ 32 w 844"/>
                <a:gd name="T7" fmla="*/ 447 h 1151"/>
                <a:gd name="T8" fmla="*/ 56 w 844"/>
                <a:gd name="T9" fmla="*/ 477 h 1151"/>
                <a:gd name="T10" fmla="*/ 60 w 844"/>
                <a:gd name="T11" fmla="*/ 483 h 1151"/>
                <a:gd name="T12" fmla="*/ 82 w 844"/>
                <a:gd name="T13" fmla="*/ 515 h 1151"/>
                <a:gd name="T14" fmla="*/ 88 w 844"/>
                <a:gd name="T15" fmla="*/ 523 h 1151"/>
                <a:gd name="T16" fmla="*/ 108 w 844"/>
                <a:gd name="T17" fmla="*/ 555 h 1151"/>
                <a:gd name="T18" fmla="*/ 112 w 844"/>
                <a:gd name="T19" fmla="*/ 563 h 1151"/>
                <a:gd name="T20" fmla="*/ 132 w 844"/>
                <a:gd name="T21" fmla="*/ 597 h 1151"/>
                <a:gd name="T22" fmla="*/ 136 w 844"/>
                <a:gd name="T23" fmla="*/ 605 h 1151"/>
                <a:gd name="T24" fmla="*/ 154 w 844"/>
                <a:gd name="T25" fmla="*/ 639 h 1151"/>
                <a:gd name="T26" fmla="*/ 158 w 844"/>
                <a:gd name="T27" fmla="*/ 647 h 1151"/>
                <a:gd name="T28" fmla="*/ 174 w 844"/>
                <a:gd name="T29" fmla="*/ 683 h 1151"/>
                <a:gd name="T30" fmla="*/ 178 w 844"/>
                <a:gd name="T31" fmla="*/ 691 h 1151"/>
                <a:gd name="T32" fmla="*/ 192 w 844"/>
                <a:gd name="T33" fmla="*/ 727 h 1151"/>
                <a:gd name="T34" fmla="*/ 196 w 844"/>
                <a:gd name="T35" fmla="*/ 737 h 1151"/>
                <a:gd name="T36" fmla="*/ 208 w 844"/>
                <a:gd name="T37" fmla="*/ 773 h 1151"/>
                <a:gd name="T38" fmla="*/ 212 w 844"/>
                <a:gd name="T39" fmla="*/ 783 h 1151"/>
                <a:gd name="T40" fmla="*/ 222 w 844"/>
                <a:gd name="T41" fmla="*/ 819 h 1151"/>
                <a:gd name="T42" fmla="*/ 226 w 844"/>
                <a:gd name="T43" fmla="*/ 829 h 1151"/>
                <a:gd name="T44" fmla="*/ 236 w 844"/>
                <a:gd name="T45" fmla="*/ 865 h 1151"/>
                <a:gd name="T46" fmla="*/ 238 w 844"/>
                <a:gd name="T47" fmla="*/ 877 h 1151"/>
                <a:gd name="T48" fmla="*/ 246 w 844"/>
                <a:gd name="T49" fmla="*/ 913 h 1151"/>
                <a:gd name="T50" fmla="*/ 248 w 844"/>
                <a:gd name="T51" fmla="*/ 925 h 1151"/>
                <a:gd name="T52" fmla="*/ 254 w 844"/>
                <a:gd name="T53" fmla="*/ 961 h 1151"/>
                <a:gd name="T54" fmla="*/ 256 w 844"/>
                <a:gd name="T55" fmla="*/ 975 h 1151"/>
                <a:gd name="T56" fmla="*/ 260 w 844"/>
                <a:gd name="T57" fmla="*/ 1011 h 1151"/>
                <a:gd name="T58" fmla="*/ 260 w 844"/>
                <a:gd name="T59" fmla="*/ 1023 h 1151"/>
                <a:gd name="T60" fmla="*/ 264 w 844"/>
                <a:gd name="T61" fmla="*/ 1061 h 1151"/>
                <a:gd name="T62" fmla="*/ 264 w 844"/>
                <a:gd name="T63" fmla="*/ 1073 h 1151"/>
                <a:gd name="T64" fmla="*/ 266 w 844"/>
                <a:gd name="T65" fmla="*/ 1095 h 1151"/>
                <a:gd name="T66" fmla="*/ 844 w 844"/>
                <a:gd name="T67" fmla="*/ 1087 h 1151"/>
                <a:gd name="T68" fmla="*/ 840 w 844"/>
                <a:gd name="T69" fmla="*/ 1009 h 1151"/>
                <a:gd name="T70" fmla="*/ 822 w 844"/>
                <a:gd name="T71" fmla="*/ 857 h 1151"/>
                <a:gd name="T72" fmla="*/ 792 w 844"/>
                <a:gd name="T73" fmla="*/ 707 h 1151"/>
                <a:gd name="T74" fmla="*/ 748 w 844"/>
                <a:gd name="T75" fmla="*/ 565 h 1151"/>
                <a:gd name="T76" fmla="*/ 692 w 844"/>
                <a:gd name="T77" fmla="*/ 427 h 1151"/>
                <a:gd name="T78" fmla="*/ 626 w 844"/>
                <a:gd name="T79" fmla="*/ 295 h 1151"/>
                <a:gd name="T80" fmla="*/ 548 w 844"/>
                <a:gd name="T81" fmla="*/ 172 h 1151"/>
                <a:gd name="T82" fmla="*/ 460 w 844"/>
                <a:gd name="T83" fmla="*/ 56 h 1151"/>
                <a:gd name="T84" fmla="*/ 234 w 844"/>
                <a:gd name="T85" fmla="*/ 259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4" h="1151">
                  <a:moveTo>
                    <a:pt x="234" y="259"/>
                  </a:moveTo>
                  <a:lnTo>
                    <a:pt x="0" y="405"/>
                  </a:lnTo>
                  <a:lnTo>
                    <a:pt x="0" y="405"/>
                  </a:lnTo>
                  <a:lnTo>
                    <a:pt x="2" y="409"/>
                  </a:lnTo>
                  <a:lnTo>
                    <a:pt x="2" y="409"/>
                  </a:lnTo>
                  <a:lnTo>
                    <a:pt x="26" y="439"/>
                  </a:lnTo>
                  <a:lnTo>
                    <a:pt x="26" y="439"/>
                  </a:lnTo>
                  <a:lnTo>
                    <a:pt x="32" y="447"/>
                  </a:lnTo>
                  <a:lnTo>
                    <a:pt x="32" y="447"/>
                  </a:lnTo>
                  <a:lnTo>
                    <a:pt x="56" y="477"/>
                  </a:lnTo>
                  <a:lnTo>
                    <a:pt x="56" y="477"/>
                  </a:lnTo>
                  <a:lnTo>
                    <a:pt x="60" y="483"/>
                  </a:lnTo>
                  <a:lnTo>
                    <a:pt x="60" y="483"/>
                  </a:lnTo>
                  <a:lnTo>
                    <a:pt x="82" y="515"/>
                  </a:lnTo>
                  <a:lnTo>
                    <a:pt x="82" y="515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108" y="555"/>
                  </a:lnTo>
                  <a:lnTo>
                    <a:pt x="108" y="555"/>
                  </a:lnTo>
                  <a:lnTo>
                    <a:pt x="112" y="563"/>
                  </a:lnTo>
                  <a:lnTo>
                    <a:pt x="112" y="563"/>
                  </a:lnTo>
                  <a:lnTo>
                    <a:pt x="132" y="597"/>
                  </a:lnTo>
                  <a:lnTo>
                    <a:pt x="132" y="597"/>
                  </a:lnTo>
                  <a:lnTo>
                    <a:pt x="136" y="605"/>
                  </a:lnTo>
                  <a:lnTo>
                    <a:pt x="136" y="605"/>
                  </a:lnTo>
                  <a:lnTo>
                    <a:pt x="154" y="639"/>
                  </a:lnTo>
                  <a:lnTo>
                    <a:pt x="154" y="639"/>
                  </a:lnTo>
                  <a:lnTo>
                    <a:pt x="158" y="647"/>
                  </a:lnTo>
                  <a:lnTo>
                    <a:pt x="158" y="647"/>
                  </a:lnTo>
                  <a:lnTo>
                    <a:pt x="174" y="683"/>
                  </a:lnTo>
                  <a:lnTo>
                    <a:pt x="174" y="683"/>
                  </a:lnTo>
                  <a:lnTo>
                    <a:pt x="178" y="691"/>
                  </a:lnTo>
                  <a:lnTo>
                    <a:pt x="178" y="691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37"/>
                  </a:lnTo>
                  <a:lnTo>
                    <a:pt x="196" y="737"/>
                  </a:lnTo>
                  <a:lnTo>
                    <a:pt x="208" y="773"/>
                  </a:lnTo>
                  <a:lnTo>
                    <a:pt x="208" y="773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22" y="819"/>
                  </a:lnTo>
                  <a:lnTo>
                    <a:pt x="222" y="819"/>
                  </a:lnTo>
                  <a:lnTo>
                    <a:pt x="226" y="829"/>
                  </a:lnTo>
                  <a:lnTo>
                    <a:pt x="226" y="829"/>
                  </a:lnTo>
                  <a:lnTo>
                    <a:pt x="236" y="865"/>
                  </a:lnTo>
                  <a:lnTo>
                    <a:pt x="236" y="865"/>
                  </a:lnTo>
                  <a:lnTo>
                    <a:pt x="238" y="877"/>
                  </a:lnTo>
                  <a:lnTo>
                    <a:pt x="238" y="877"/>
                  </a:lnTo>
                  <a:lnTo>
                    <a:pt x="246" y="913"/>
                  </a:lnTo>
                  <a:lnTo>
                    <a:pt x="246" y="913"/>
                  </a:lnTo>
                  <a:lnTo>
                    <a:pt x="248" y="925"/>
                  </a:lnTo>
                  <a:lnTo>
                    <a:pt x="248" y="925"/>
                  </a:lnTo>
                  <a:lnTo>
                    <a:pt x="254" y="961"/>
                  </a:lnTo>
                  <a:lnTo>
                    <a:pt x="254" y="961"/>
                  </a:lnTo>
                  <a:lnTo>
                    <a:pt x="256" y="975"/>
                  </a:lnTo>
                  <a:lnTo>
                    <a:pt x="256" y="975"/>
                  </a:lnTo>
                  <a:lnTo>
                    <a:pt x="260" y="1011"/>
                  </a:lnTo>
                  <a:lnTo>
                    <a:pt x="260" y="1011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4" y="1061"/>
                  </a:lnTo>
                  <a:lnTo>
                    <a:pt x="264" y="1061"/>
                  </a:lnTo>
                  <a:lnTo>
                    <a:pt x="264" y="1073"/>
                  </a:lnTo>
                  <a:lnTo>
                    <a:pt x="264" y="1073"/>
                  </a:lnTo>
                  <a:lnTo>
                    <a:pt x="266" y="1095"/>
                  </a:lnTo>
                  <a:lnTo>
                    <a:pt x="536" y="1151"/>
                  </a:lnTo>
                  <a:lnTo>
                    <a:pt x="844" y="1087"/>
                  </a:lnTo>
                  <a:lnTo>
                    <a:pt x="844" y="1087"/>
                  </a:lnTo>
                  <a:lnTo>
                    <a:pt x="840" y="1009"/>
                  </a:lnTo>
                  <a:lnTo>
                    <a:pt x="832" y="933"/>
                  </a:lnTo>
                  <a:lnTo>
                    <a:pt x="822" y="857"/>
                  </a:lnTo>
                  <a:lnTo>
                    <a:pt x="808" y="781"/>
                  </a:lnTo>
                  <a:lnTo>
                    <a:pt x="792" y="707"/>
                  </a:lnTo>
                  <a:lnTo>
                    <a:pt x="772" y="635"/>
                  </a:lnTo>
                  <a:lnTo>
                    <a:pt x="748" y="565"/>
                  </a:lnTo>
                  <a:lnTo>
                    <a:pt x="722" y="495"/>
                  </a:lnTo>
                  <a:lnTo>
                    <a:pt x="692" y="427"/>
                  </a:lnTo>
                  <a:lnTo>
                    <a:pt x="660" y="361"/>
                  </a:lnTo>
                  <a:lnTo>
                    <a:pt x="626" y="295"/>
                  </a:lnTo>
                  <a:lnTo>
                    <a:pt x="588" y="233"/>
                  </a:lnTo>
                  <a:lnTo>
                    <a:pt x="548" y="172"/>
                  </a:lnTo>
                  <a:lnTo>
                    <a:pt x="504" y="114"/>
                  </a:lnTo>
                  <a:lnTo>
                    <a:pt x="460" y="56"/>
                  </a:lnTo>
                  <a:lnTo>
                    <a:pt x="412" y="0"/>
                  </a:lnTo>
                  <a:lnTo>
                    <a:pt x="234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8432800" y="2689226"/>
              <a:ext cx="568325" cy="568325"/>
            </a:xfrm>
            <a:custGeom>
              <a:avLst/>
              <a:gdLst>
                <a:gd name="T0" fmla="*/ 308 w 358"/>
                <a:gd name="T1" fmla="*/ 304 h 358"/>
                <a:gd name="T2" fmla="*/ 330 w 358"/>
                <a:gd name="T3" fmla="*/ 274 h 358"/>
                <a:gd name="T4" fmla="*/ 346 w 358"/>
                <a:gd name="T5" fmla="*/ 242 h 358"/>
                <a:gd name="T6" fmla="*/ 356 w 358"/>
                <a:gd name="T7" fmla="*/ 210 h 358"/>
                <a:gd name="T8" fmla="*/ 358 w 358"/>
                <a:gd name="T9" fmla="*/ 176 h 358"/>
                <a:gd name="T10" fmla="*/ 354 w 358"/>
                <a:gd name="T11" fmla="*/ 140 h 358"/>
                <a:gd name="T12" fmla="*/ 342 w 358"/>
                <a:gd name="T13" fmla="*/ 108 h 358"/>
                <a:gd name="T14" fmla="*/ 326 w 358"/>
                <a:gd name="T15" fmla="*/ 78 h 358"/>
                <a:gd name="T16" fmla="*/ 302 w 358"/>
                <a:gd name="T17" fmla="*/ 50 h 358"/>
                <a:gd name="T18" fmla="*/ 288 w 358"/>
                <a:gd name="T19" fmla="*/ 38 h 358"/>
                <a:gd name="T20" fmla="*/ 258 w 358"/>
                <a:gd name="T21" fmla="*/ 18 h 358"/>
                <a:gd name="T22" fmla="*/ 226 w 358"/>
                <a:gd name="T23" fmla="*/ 6 h 358"/>
                <a:gd name="T24" fmla="*/ 192 w 358"/>
                <a:gd name="T25" fmla="*/ 0 h 358"/>
                <a:gd name="T26" fmla="*/ 158 w 358"/>
                <a:gd name="T27" fmla="*/ 2 h 358"/>
                <a:gd name="T28" fmla="*/ 124 w 358"/>
                <a:gd name="T29" fmla="*/ 8 h 358"/>
                <a:gd name="T30" fmla="*/ 92 w 358"/>
                <a:gd name="T31" fmla="*/ 22 h 358"/>
                <a:gd name="T32" fmla="*/ 62 w 358"/>
                <a:gd name="T33" fmla="*/ 42 h 358"/>
                <a:gd name="T34" fmla="*/ 48 w 358"/>
                <a:gd name="T35" fmla="*/ 56 h 358"/>
                <a:gd name="T36" fmla="*/ 26 w 358"/>
                <a:gd name="T37" fmla="*/ 84 h 358"/>
                <a:gd name="T38" fmla="*/ 10 w 358"/>
                <a:gd name="T39" fmla="*/ 116 h 358"/>
                <a:gd name="T40" fmla="*/ 2 w 358"/>
                <a:gd name="T41" fmla="*/ 148 h 358"/>
                <a:gd name="T42" fmla="*/ 0 w 358"/>
                <a:gd name="T43" fmla="*/ 184 h 358"/>
                <a:gd name="T44" fmla="*/ 4 w 358"/>
                <a:gd name="T45" fmla="*/ 218 h 358"/>
                <a:gd name="T46" fmla="*/ 14 w 358"/>
                <a:gd name="T47" fmla="*/ 250 h 358"/>
                <a:gd name="T48" fmla="*/ 30 w 358"/>
                <a:gd name="T49" fmla="*/ 282 h 358"/>
                <a:gd name="T50" fmla="*/ 54 w 358"/>
                <a:gd name="T51" fmla="*/ 308 h 358"/>
                <a:gd name="T52" fmla="*/ 68 w 358"/>
                <a:gd name="T53" fmla="*/ 320 h 358"/>
                <a:gd name="T54" fmla="*/ 98 w 358"/>
                <a:gd name="T55" fmla="*/ 340 h 358"/>
                <a:gd name="T56" fmla="*/ 132 w 358"/>
                <a:gd name="T57" fmla="*/ 352 h 358"/>
                <a:gd name="T58" fmla="*/ 166 w 358"/>
                <a:gd name="T59" fmla="*/ 358 h 358"/>
                <a:gd name="T60" fmla="*/ 200 w 358"/>
                <a:gd name="T61" fmla="*/ 358 h 358"/>
                <a:gd name="T62" fmla="*/ 234 w 358"/>
                <a:gd name="T63" fmla="*/ 350 h 358"/>
                <a:gd name="T64" fmla="*/ 266 w 358"/>
                <a:gd name="T65" fmla="*/ 336 h 358"/>
                <a:gd name="T66" fmla="*/ 294 w 358"/>
                <a:gd name="T67" fmla="*/ 3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58">
                  <a:moveTo>
                    <a:pt x="308" y="304"/>
                  </a:moveTo>
                  <a:lnTo>
                    <a:pt x="308" y="304"/>
                  </a:lnTo>
                  <a:lnTo>
                    <a:pt x="320" y="290"/>
                  </a:lnTo>
                  <a:lnTo>
                    <a:pt x="330" y="274"/>
                  </a:lnTo>
                  <a:lnTo>
                    <a:pt x="338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10"/>
                  </a:lnTo>
                  <a:lnTo>
                    <a:pt x="358" y="192"/>
                  </a:lnTo>
                  <a:lnTo>
                    <a:pt x="358" y="176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48" y="124"/>
                  </a:lnTo>
                  <a:lnTo>
                    <a:pt x="342" y="108"/>
                  </a:lnTo>
                  <a:lnTo>
                    <a:pt x="336" y="92"/>
                  </a:lnTo>
                  <a:lnTo>
                    <a:pt x="326" y="78"/>
                  </a:lnTo>
                  <a:lnTo>
                    <a:pt x="314" y="62"/>
                  </a:lnTo>
                  <a:lnTo>
                    <a:pt x="302" y="50"/>
                  </a:lnTo>
                  <a:lnTo>
                    <a:pt x="302" y="50"/>
                  </a:lnTo>
                  <a:lnTo>
                    <a:pt x="288" y="38"/>
                  </a:lnTo>
                  <a:lnTo>
                    <a:pt x="274" y="28"/>
                  </a:lnTo>
                  <a:lnTo>
                    <a:pt x="258" y="18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08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6" y="70"/>
                  </a:lnTo>
                  <a:lnTo>
                    <a:pt x="26" y="84"/>
                  </a:lnTo>
                  <a:lnTo>
                    <a:pt x="18" y="100"/>
                  </a:lnTo>
                  <a:lnTo>
                    <a:pt x="10" y="116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4" y="218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0" y="282"/>
                  </a:lnTo>
                  <a:lnTo>
                    <a:pt x="42" y="296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2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8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4" y="316"/>
                  </a:lnTo>
                  <a:lnTo>
                    <a:pt x="308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8509000" y="2765426"/>
              <a:ext cx="412750" cy="415925"/>
            </a:xfrm>
            <a:custGeom>
              <a:avLst/>
              <a:gdLst>
                <a:gd name="T0" fmla="*/ 224 w 260"/>
                <a:gd name="T1" fmla="*/ 222 h 262"/>
                <a:gd name="T2" fmla="*/ 242 w 260"/>
                <a:gd name="T3" fmla="*/ 200 h 262"/>
                <a:gd name="T4" fmla="*/ 252 w 260"/>
                <a:gd name="T5" fmla="*/ 178 h 262"/>
                <a:gd name="T6" fmla="*/ 260 w 260"/>
                <a:gd name="T7" fmla="*/ 154 h 262"/>
                <a:gd name="T8" fmla="*/ 260 w 260"/>
                <a:gd name="T9" fmla="*/ 128 h 262"/>
                <a:gd name="T10" fmla="*/ 258 w 260"/>
                <a:gd name="T11" fmla="*/ 104 h 262"/>
                <a:gd name="T12" fmla="*/ 250 w 260"/>
                <a:gd name="T13" fmla="*/ 80 h 262"/>
                <a:gd name="T14" fmla="*/ 238 w 260"/>
                <a:gd name="T15" fmla="*/ 56 h 262"/>
                <a:gd name="T16" fmla="*/ 220 w 260"/>
                <a:gd name="T17" fmla="*/ 36 h 262"/>
                <a:gd name="T18" fmla="*/ 210 w 260"/>
                <a:gd name="T19" fmla="*/ 28 h 262"/>
                <a:gd name="T20" fmla="*/ 188 w 260"/>
                <a:gd name="T21" fmla="*/ 14 h 262"/>
                <a:gd name="T22" fmla="*/ 164 w 260"/>
                <a:gd name="T23" fmla="*/ 6 h 262"/>
                <a:gd name="T24" fmla="*/ 140 w 260"/>
                <a:gd name="T25" fmla="*/ 0 h 262"/>
                <a:gd name="T26" fmla="*/ 114 w 260"/>
                <a:gd name="T27" fmla="*/ 2 h 262"/>
                <a:gd name="T28" fmla="*/ 90 w 260"/>
                <a:gd name="T29" fmla="*/ 6 h 262"/>
                <a:gd name="T30" fmla="*/ 66 w 260"/>
                <a:gd name="T31" fmla="*/ 16 h 262"/>
                <a:gd name="T32" fmla="*/ 46 w 260"/>
                <a:gd name="T33" fmla="*/ 32 h 262"/>
                <a:gd name="T34" fmla="*/ 36 w 260"/>
                <a:gd name="T35" fmla="*/ 40 h 262"/>
                <a:gd name="T36" fmla="*/ 20 w 260"/>
                <a:gd name="T37" fmla="*/ 62 h 262"/>
                <a:gd name="T38" fmla="*/ 8 w 260"/>
                <a:gd name="T39" fmla="*/ 84 h 262"/>
                <a:gd name="T40" fmla="*/ 2 w 260"/>
                <a:gd name="T41" fmla="*/ 110 h 262"/>
                <a:gd name="T42" fmla="*/ 0 w 260"/>
                <a:gd name="T43" fmla="*/ 134 h 262"/>
                <a:gd name="T44" fmla="*/ 2 w 260"/>
                <a:gd name="T45" fmla="*/ 158 h 262"/>
                <a:gd name="T46" fmla="*/ 10 w 260"/>
                <a:gd name="T47" fmla="*/ 184 h 262"/>
                <a:gd name="T48" fmla="*/ 22 w 260"/>
                <a:gd name="T49" fmla="*/ 206 h 262"/>
                <a:gd name="T50" fmla="*/ 40 w 260"/>
                <a:gd name="T51" fmla="*/ 226 h 262"/>
                <a:gd name="T52" fmla="*/ 50 w 260"/>
                <a:gd name="T53" fmla="*/ 234 h 262"/>
                <a:gd name="T54" fmla="*/ 72 w 260"/>
                <a:gd name="T55" fmla="*/ 248 h 262"/>
                <a:gd name="T56" fmla="*/ 96 w 260"/>
                <a:gd name="T57" fmla="*/ 258 h 262"/>
                <a:gd name="T58" fmla="*/ 120 w 260"/>
                <a:gd name="T59" fmla="*/ 262 h 262"/>
                <a:gd name="T60" fmla="*/ 146 w 260"/>
                <a:gd name="T61" fmla="*/ 260 h 262"/>
                <a:gd name="T62" fmla="*/ 170 w 260"/>
                <a:gd name="T63" fmla="*/ 256 h 262"/>
                <a:gd name="T64" fmla="*/ 194 w 260"/>
                <a:gd name="T65" fmla="*/ 246 h 262"/>
                <a:gd name="T66" fmla="*/ 216 w 260"/>
                <a:gd name="T67" fmla="*/ 23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0" h="262">
                  <a:moveTo>
                    <a:pt x="224" y="222"/>
                  </a:moveTo>
                  <a:lnTo>
                    <a:pt x="224" y="222"/>
                  </a:lnTo>
                  <a:lnTo>
                    <a:pt x="234" y="212"/>
                  </a:lnTo>
                  <a:lnTo>
                    <a:pt x="242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0" y="140"/>
                  </a:lnTo>
                  <a:lnTo>
                    <a:pt x="260" y="128"/>
                  </a:lnTo>
                  <a:lnTo>
                    <a:pt x="260" y="116"/>
                  </a:lnTo>
                  <a:lnTo>
                    <a:pt x="258" y="104"/>
                  </a:lnTo>
                  <a:lnTo>
                    <a:pt x="254" y="92"/>
                  </a:lnTo>
                  <a:lnTo>
                    <a:pt x="250" y="80"/>
                  </a:lnTo>
                  <a:lnTo>
                    <a:pt x="244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6" y="8"/>
                  </a:lnTo>
                  <a:lnTo>
                    <a:pt x="164" y="6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4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2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2" y="158"/>
                  </a:lnTo>
                  <a:lnTo>
                    <a:pt x="6" y="172"/>
                  </a:lnTo>
                  <a:lnTo>
                    <a:pt x="10" y="184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0" y="21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50" y="234"/>
                  </a:lnTo>
                  <a:lnTo>
                    <a:pt x="60" y="242"/>
                  </a:lnTo>
                  <a:lnTo>
                    <a:pt x="72" y="248"/>
                  </a:lnTo>
                  <a:lnTo>
                    <a:pt x="84" y="254"/>
                  </a:lnTo>
                  <a:lnTo>
                    <a:pt x="96" y="258"/>
                  </a:lnTo>
                  <a:lnTo>
                    <a:pt x="108" y="260"/>
                  </a:lnTo>
                  <a:lnTo>
                    <a:pt x="120" y="262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2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6" y="230"/>
                  </a:lnTo>
                  <a:lnTo>
                    <a:pt x="224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5431365" y="3075021"/>
            <a:ext cx="927940" cy="1150473"/>
            <a:chOff x="7353300" y="3525325"/>
            <a:chExt cx="1401209" cy="1737239"/>
          </a:xfrm>
          <a:solidFill>
            <a:srgbClr val="7F7F7F"/>
          </a:solidFill>
        </p:grpSpPr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7830583" y="3525325"/>
              <a:ext cx="923926" cy="146049"/>
            </a:xfrm>
            <a:custGeom>
              <a:avLst/>
              <a:gdLst>
                <a:gd name="T0" fmla="*/ 274 w 582"/>
                <a:gd name="T1" fmla="*/ 64 h 92"/>
                <a:gd name="T2" fmla="*/ 2 w 582"/>
                <a:gd name="T3" fmla="*/ 6 h 92"/>
                <a:gd name="T4" fmla="*/ 2 w 582"/>
                <a:gd name="T5" fmla="*/ 6 h 92"/>
                <a:gd name="T6" fmla="*/ 0 w 582"/>
                <a:gd name="T7" fmla="*/ 34 h 92"/>
                <a:gd name="T8" fmla="*/ 0 w 582"/>
                <a:gd name="T9" fmla="*/ 34 h 92"/>
                <a:gd name="T10" fmla="*/ 0 w 582"/>
                <a:gd name="T11" fmla="*/ 30 h 92"/>
                <a:gd name="T12" fmla="*/ 270 w 582"/>
                <a:gd name="T13" fmla="*/ 92 h 92"/>
                <a:gd name="T14" fmla="*/ 580 w 582"/>
                <a:gd name="T15" fmla="*/ 34 h 92"/>
                <a:gd name="T16" fmla="*/ 580 w 582"/>
                <a:gd name="T17" fmla="*/ 34 h 92"/>
                <a:gd name="T18" fmla="*/ 582 w 582"/>
                <a:gd name="T19" fmla="*/ 0 h 92"/>
                <a:gd name="T20" fmla="*/ 274 w 582"/>
                <a:gd name="T21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2" h="92">
                  <a:moveTo>
                    <a:pt x="274" y="6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70" y="92"/>
                  </a:lnTo>
                  <a:lnTo>
                    <a:pt x="580" y="34"/>
                  </a:lnTo>
                  <a:lnTo>
                    <a:pt x="580" y="34"/>
                  </a:lnTo>
                  <a:lnTo>
                    <a:pt x="582" y="0"/>
                  </a:lnTo>
                  <a:lnTo>
                    <a:pt x="27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7353300" y="3552826"/>
              <a:ext cx="1393825" cy="1709738"/>
            </a:xfrm>
            <a:custGeom>
              <a:avLst/>
              <a:gdLst>
                <a:gd name="T0" fmla="*/ 298 w 878"/>
                <a:gd name="T1" fmla="*/ 4 h 1077"/>
                <a:gd name="T2" fmla="*/ 294 w 878"/>
                <a:gd name="T3" fmla="*/ 46 h 1077"/>
                <a:gd name="T4" fmla="*/ 288 w 878"/>
                <a:gd name="T5" fmla="*/ 96 h 1077"/>
                <a:gd name="T6" fmla="*/ 286 w 878"/>
                <a:gd name="T7" fmla="*/ 104 h 1077"/>
                <a:gd name="T8" fmla="*/ 276 w 878"/>
                <a:gd name="T9" fmla="*/ 152 h 1077"/>
                <a:gd name="T10" fmla="*/ 268 w 878"/>
                <a:gd name="T11" fmla="*/ 192 h 1077"/>
                <a:gd name="T12" fmla="*/ 254 w 878"/>
                <a:gd name="T13" fmla="*/ 240 h 1077"/>
                <a:gd name="T14" fmla="*/ 252 w 878"/>
                <a:gd name="T15" fmla="*/ 248 h 1077"/>
                <a:gd name="T16" fmla="*/ 236 w 878"/>
                <a:gd name="T17" fmla="*/ 294 h 1077"/>
                <a:gd name="T18" fmla="*/ 222 w 878"/>
                <a:gd name="T19" fmla="*/ 330 h 1077"/>
                <a:gd name="T20" fmla="*/ 204 w 878"/>
                <a:gd name="T21" fmla="*/ 374 h 1077"/>
                <a:gd name="T22" fmla="*/ 198 w 878"/>
                <a:gd name="T23" fmla="*/ 384 h 1077"/>
                <a:gd name="T24" fmla="*/ 176 w 878"/>
                <a:gd name="T25" fmla="*/ 428 h 1077"/>
                <a:gd name="T26" fmla="*/ 160 w 878"/>
                <a:gd name="T27" fmla="*/ 460 h 1077"/>
                <a:gd name="T28" fmla="*/ 136 w 878"/>
                <a:gd name="T29" fmla="*/ 500 h 1077"/>
                <a:gd name="T30" fmla="*/ 128 w 878"/>
                <a:gd name="T31" fmla="*/ 512 h 1077"/>
                <a:gd name="T32" fmla="*/ 102 w 878"/>
                <a:gd name="T33" fmla="*/ 550 h 1077"/>
                <a:gd name="T34" fmla="*/ 82 w 878"/>
                <a:gd name="T35" fmla="*/ 578 h 1077"/>
                <a:gd name="T36" fmla="*/ 52 w 878"/>
                <a:gd name="T37" fmla="*/ 616 h 1077"/>
                <a:gd name="T38" fmla="*/ 44 w 878"/>
                <a:gd name="T39" fmla="*/ 626 h 1077"/>
                <a:gd name="T40" fmla="*/ 12 w 878"/>
                <a:gd name="T41" fmla="*/ 662 h 1077"/>
                <a:gd name="T42" fmla="*/ 150 w 878"/>
                <a:gd name="T43" fmla="*/ 905 h 1077"/>
                <a:gd name="T44" fmla="*/ 432 w 878"/>
                <a:gd name="T45" fmla="*/ 1059 h 1077"/>
                <a:gd name="T46" fmla="*/ 450 w 878"/>
                <a:gd name="T47" fmla="*/ 1039 h 1077"/>
                <a:gd name="T48" fmla="*/ 500 w 878"/>
                <a:gd name="T49" fmla="*/ 981 h 1077"/>
                <a:gd name="T50" fmla="*/ 530 w 878"/>
                <a:gd name="T51" fmla="*/ 943 h 1077"/>
                <a:gd name="T52" fmla="*/ 574 w 878"/>
                <a:gd name="T53" fmla="*/ 883 h 1077"/>
                <a:gd name="T54" fmla="*/ 590 w 878"/>
                <a:gd name="T55" fmla="*/ 861 h 1077"/>
                <a:gd name="T56" fmla="*/ 630 w 878"/>
                <a:gd name="T57" fmla="*/ 798 h 1077"/>
                <a:gd name="T58" fmla="*/ 656 w 878"/>
                <a:gd name="T59" fmla="*/ 756 h 1077"/>
                <a:gd name="T60" fmla="*/ 692 w 878"/>
                <a:gd name="T61" fmla="*/ 690 h 1077"/>
                <a:gd name="T62" fmla="*/ 704 w 878"/>
                <a:gd name="T63" fmla="*/ 666 h 1077"/>
                <a:gd name="T64" fmla="*/ 736 w 878"/>
                <a:gd name="T65" fmla="*/ 598 h 1077"/>
                <a:gd name="T66" fmla="*/ 756 w 878"/>
                <a:gd name="T67" fmla="*/ 550 h 1077"/>
                <a:gd name="T68" fmla="*/ 784 w 878"/>
                <a:gd name="T69" fmla="*/ 478 h 1077"/>
                <a:gd name="T70" fmla="*/ 792 w 878"/>
                <a:gd name="T71" fmla="*/ 456 h 1077"/>
                <a:gd name="T72" fmla="*/ 814 w 878"/>
                <a:gd name="T73" fmla="*/ 382 h 1077"/>
                <a:gd name="T74" fmla="*/ 830 w 878"/>
                <a:gd name="T75" fmla="*/ 328 h 1077"/>
                <a:gd name="T76" fmla="*/ 846 w 878"/>
                <a:gd name="T77" fmla="*/ 252 h 1077"/>
                <a:gd name="T78" fmla="*/ 850 w 878"/>
                <a:gd name="T79" fmla="*/ 232 h 1077"/>
                <a:gd name="T80" fmla="*/ 864 w 878"/>
                <a:gd name="T81" fmla="*/ 154 h 1077"/>
                <a:gd name="T82" fmla="*/ 870 w 878"/>
                <a:gd name="T83" fmla="*/ 96 h 1077"/>
                <a:gd name="T84" fmla="*/ 876 w 878"/>
                <a:gd name="T85" fmla="*/ 16 h 1077"/>
                <a:gd name="T86" fmla="*/ 568 w 878"/>
                <a:gd name="T87" fmla="*/ 6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8" h="1077">
                  <a:moveTo>
                    <a:pt x="298" y="0"/>
                  </a:moveTo>
                  <a:lnTo>
                    <a:pt x="298" y="0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6" y="152"/>
                  </a:lnTo>
                  <a:lnTo>
                    <a:pt x="276" y="152"/>
                  </a:lnTo>
                  <a:lnTo>
                    <a:pt x="268" y="192"/>
                  </a:lnTo>
                  <a:lnTo>
                    <a:pt x="268" y="192"/>
                  </a:lnTo>
                  <a:lnTo>
                    <a:pt x="266" y="200"/>
                  </a:lnTo>
                  <a:lnTo>
                    <a:pt x="266" y="200"/>
                  </a:lnTo>
                  <a:lnTo>
                    <a:pt x="254" y="240"/>
                  </a:lnTo>
                  <a:lnTo>
                    <a:pt x="254" y="240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40" y="286"/>
                  </a:lnTo>
                  <a:lnTo>
                    <a:pt x="240" y="286"/>
                  </a:lnTo>
                  <a:lnTo>
                    <a:pt x="236" y="294"/>
                  </a:lnTo>
                  <a:lnTo>
                    <a:pt x="236" y="294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18" y="340"/>
                  </a:lnTo>
                  <a:lnTo>
                    <a:pt x="218" y="340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198" y="384"/>
                  </a:lnTo>
                  <a:lnTo>
                    <a:pt x="198" y="384"/>
                  </a:lnTo>
                  <a:lnTo>
                    <a:pt x="182" y="418"/>
                  </a:lnTo>
                  <a:lnTo>
                    <a:pt x="182" y="418"/>
                  </a:lnTo>
                  <a:lnTo>
                    <a:pt x="176" y="428"/>
                  </a:lnTo>
                  <a:lnTo>
                    <a:pt x="176" y="428"/>
                  </a:lnTo>
                  <a:lnTo>
                    <a:pt x="160" y="460"/>
                  </a:lnTo>
                  <a:lnTo>
                    <a:pt x="160" y="460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36" y="500"/>
                  </a:lnTo>
                  <a:lnTo>
                    <a:pt x="136" y="500"/>
                  </a:lnTo>
                  <a:lnTo>
                    <a:pt x="128" y="512"/>
                  </a:lnTo>
                  <a:lnTo>
                    <a:pt x="128" y="512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2" y="550"/>
                  </a:lnTo>
                  <a:lnTo>
                    <a:pt x="102" y="550"/>
                  </a:lnTo>
                  <a:lnTo>
                    <a:pt x="82" y="578"/>
                  </a:lnTo>
                  <a:lnTo>
                    <a:pt x="82" y="578"/>
                  </a:lnTo>
                  <a:lnTo>
                    <a:pt x="74" y="590"/>
                  </a:lnTo>
                  <a:lnTo>
                    <a:pt x="74" y="590"/>
                  </a:lnTo>
                  <a:lnTo>
                    <a:pt x="52" y="616"/>
                  </a:lnTo>
                  <a:lnTo>
                    <a:pt x="52" y="616"/>
                  </a:lnTo>
                  <a:lnTo>
                    <a:pt x="44" y="626"/>
                  </a:lnTo>
                  <a:lnTo>
                    <a:pt x="44" y="626"/>
                  </a:lnTo>
                  <a:lnTo>
                    <a:pt x="20" y="652"/>
                  </a:lnTo>
                  <a:lnTo>
                    <a:pt x="20" y="652"/>
                  </a:lnTo>
                  <a:lnTo>
                    <a:pt x="12" y="662"/>
                  </a:lnTo>
                  <a:lnTo>
                    <a:pt x="12" y="662"/>
                  </a:lnTo>
                  <a:lnTo>
                    <a:pt x="0" y="676"/>
                  </a:lnTo>
                  <a:lnTo>
                    <a:pt x="150" y="905"/>
                  </a:lnTo>
                  <a:lnTo>
                    <a:pt x="414" y="1077"/>
                  </a:lnTo>
                  <a:lnTo>
                    <a:pt x="414" y="1077"/>
                  </a:lnTo>
                  <a:lnTo>
                    <a:pt x="432" y="1059"/>
                  </a:lnTo>
                  <a:lnTo>
                    <a:pt x="432" y="1059"/>
                  </a:lnTo>
                  <a:lnTo>
                    <a:pt x="450" y="1039"/>
                  </a:lnTo>
                  <a:lnTo>
                    <a:pt x="450" y="1039"/>
                  </a:lnTo>
                  <a:lnTo>
                    <a:pt x="482" y="1003"/>
                  </a:lnTo>
                  <a:lnTo>
                    <a:pt x="482" y="1003"/>
                  </a:lnTo>
                  <a:lnTo>
                    <a:pt x="500" y="981"/>
                  </a:lnTo>
                  <a:lnTo>
                    <a:pt x="500" y="981"/>
                  </a:lnTo>
                  <a:lnTo>
                    <a:pt x="530" y="943"/>
                  </a:lnTo>
                  <a:lnTo>
                    <a:pt x="530" y="943"/>
                  </a:lnTo>
                  <a:lnTo>
                    <a:pt x="546" y="921"/>
                  </a:lnTo>
                  <a:lnTo>
                    <a:pt x="546" y="921"/>
                  </a:lnTo>
                  <a:lnTo>
                    <a:pt x="574" y="883"/>
                  </a:lnTo>
                  <a:lnTo>
                    <a:pt x="574" y="883"/>
                  </a:lnTo>
                  <a:lnTo>
                    <a:pt x="590" y="861"/>
                  </a:lnTo>
                  <a:lnTo>
                    <a:pt x="590" y="861"/>
                  </a:lnTo>
                  <a:lnTo>
                    <a:pt x="616" y="822"/>
                  </a:lnTo>
                  <a:lnTo>
                    <a:pt x="616" y="822"/>
                  </a:lnTo>
                  <a:lnTo>
                    <a:pt x="630" y="798"/>
                  </a:lnTo>
                  <a:lnTo>
                    <a:pt x="630" y="798"/>
                  </a:lnTo>
                  <a:lnTo>
                    <a:pt x="656" y="756"/>
                  </a:lnTo>
                  <a:lnTo>
                    <a:pt x="656" y="756"/>
                  </a:lnTo>
                  <a:lnTo>
                    <a:pt x="668" y="734"/>
                  </a:lnTo>
                  <a:lnTo>
                    <a:pt x="668" y="734"/>
                  </a:lnTo>
                  <a:lnTo>
                    <a:pt x="692" y="690"/>
                  </a:lnTo>
                  <a:lnTo>
                    <a:pt x="692" y="690"/>
                  </a:lnTo>
                  <a:lnTo>
                    <a:pt x="704" y="666"/>
                  </a:lnTo>
                  <a:lnTo>
                    <a:pt x="704" y="666"/>
                  </a:lnTo>
                  <a:lnTo>
                    <a:pt x="726" y="620"/>
                  </a:lnTo>
                  <a:lnTo>
                    <a:pt x="726" y="620"/>
                  </a:lnTo>
                  <a:lnTo>
                    <a:pt x="736" y="598"/>
                  </a:lnTo>
                  <a:lnTo>
                    <a:pt x="736" y="598"/>
                  </a:lnTo>
                  <a:lnTo>
                    <a:pt x="756" y="550"/>
                  </a:lnTo>
                  <a:lnTo>
                    <a:pt x="756" y="550"/>
                  </a:lnTo>
                  <a:lnTo>
                    <a:pt x="766" y="528"/>
                  </a:lnTo>
                  <a:lnTo>
                    <a:pt x="766" y="528"/>
                  </a:lnTo>
                  <a:lnTo>
                    <a:pt x="784" y="478"/>
                  </a:lnTo>
                  <a:lnTo>
                    <a:pt x="784" y="478"/>
                  </a:lnTo>
                  <a:lnTo>
                    <a:pt x="792" y="456"/>
                  </a:lnTo>
                  <a:lnTo>
                    <a:pt x="792" y="456"/>
                  </a:lnTo>
                  <a:lnTo>
                    <a:pt x="808" y="404"/>
                  </a:lnTo>
                  <a:lnTo>
                    <a:pt x="808" y="404"/>
                  </a:lnTo>
                  <a:lnTo>
                    <a:pt x="814" y="382"/>
                  </a:lnTo>
                  <a:lnTo>
                    <a:pt x="814" y="382"/>
                  </a:lnTo>
                  <a:lnTo>
                    <a:pt x="830" y="328"/>
                  </a:lnTo>
                  <a:lnTo>
                    <a:pt x="830" y="328"/>
                  </a:lnTo>
                  <a:lnTo>
                    <a:pt x="834" y="308"/>
                  </a:lnTo>
                  <a:lnTo>
                    <a:pt x="834" y="308"/>
                  </a:lnTo>
                  <a:lnTo>
                    <a:pt x="846" y="252"/>
                  </a:lnTo>
                  <a:lnTo>
                    <a:pt x="846" y="252"/>
                  </a:lnTo>
                  <a:lnTo>
                    <a:pt x="850" y="232"/>
                  </a:lnTo>
                  <a:lnTo>
                    <a:pt x="850" y="232"/>
                  </a:lnTo>
                  <a:lnTo>
                    <a:pt x="860" y="174"/>
                  </a:lnTo>
                  <a:lnTo>
                    <a:pt x="860" y="174"/>
                  </a:lnTo>
                  <a:lnTo>
                    <a:pt x="864" y="154"/>
                  </a:lnTo>
                  <a:lnTo>
                    <a:pt x="864" y="154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72" y="74"/>
                  </a:lnTo>
                  <a:lnTo>
                    <a:pt x="872" y="74"/>
                  </a:lnTo>
                  <a:lnTo>
                    <a:pt x="876" y="16"/>
                  </a:lnTo>
                  <a:lnTo>
                    <a:pt x="876" y="16"/>
                  </a:lnTo>
                  <a:lnTo>
                    <a:pt x="878" y="4"/>
                  </a:lnTo>
                  <a:lnTo>
                    <a:pt x="568" y="6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7985125" y="4676776"/>
              <a:ext cx="568325" cy="566738"/>
            </a:xfrm>
            <a:custGeom>
              <a:avLst/>
              <a:gdLst>
                <a:gd name="T0" fmla="*/ 184 w 358"/>
                <a:gd name="T1" fmla="*/ 357 h 357"/>
                <a:gd name="T2" fmla="*/ 220 w 358"/>
                <a:gd name="T3" fmla="*/ 353 h 357"/>
                <a:gd name="T4" fmla="*/ 252 w 358"/>
                <a:gd name="T5" fmla="*/ 341 h 357"/>
                <a:gd name="T6" fmla="*/ 284 w 358"/>
                <a:gd name="T7" fmla="*/ 323 h 357"/>
                <a:gd name="T8" fmla="*/ 310 w 358"/>
                <a:gd name="T9" fmla="*/ 301 h 357"/>
                <a:gd name="T10" fmla="*/ 330 w 358"/>
                <a:gd name="T11" fmla="*/ 275 h 357"/>
                <a:gd name="T12" fmla="*/ 346 w 358"/>
                <a:gd name="T13" fmla="*/ 243 h 357"/>
                <a:gd name="T14" fmla="*/ 356 w 358"/>
                <a:gd name="T15" fmla="*/ 209 h 357"/>
                <a:gd name="T16" fmla="*/ 358 w 358"/>
                <a:gd name="T17" fmla="*/ 173 h 357"/>
                <a:gd name="T18" fmla="*/ 358 w 358"/>
                <a:gd name="T19" fmla="*/ 155 h 357"/>
                <a:gd name="T20" fmla="*/ 350 w 358"/>
                <a:gd name="T21" fmla="*/ 122 h 357"/>
                <a:gd name="T22" fmla="*/ 336 w 358"/>
                <a:gd name="T23" fmla="*/ 90 h 357"/>
                <a:gd name="T24" fmla="*/ 316 w 358"/>
                <a:gd name="T25" fmla="*/ 62 h 357"/>
                <a:gd name="T26" fmla="*/ 290 w 358"/>
                <a:gd name="T27" fmla="*/ 38 h 357"/>
                <a:gd name="T28" fmla="*/ 262 w 358"/>
                <a:gd name="T29" fmla="*/ 18 h 357"/>
                <a:gd name="T30" fmla="*/ 228 w 358"/>
                <a:gd name="T31" fmla="*/ 6 h 357"/>
                <a:gd name="T32" fmla="*/ 194 w 358"/>
                <a:gd name="T33" fmla="*/ 0 h 357"/>
                <a:gd name="T34" fmla="*/ 176 w 358"/>
                <a:gd name="T35" fmla="*/ 0 h 357"/>
                <a:gd name="T36" fmla="*/ 140 w 358"/>
                <a:gd name="T37" fmla="*/ 4 h 357"/>
                <a:gd name="T38" fmla="*/ 106 w 358"/>
                <a:gd name="T39" fmla="*/ 14 h 357"/>
                <a:gd name="T40" fmla="*/ 76 w 358"/>
                <a:gd name="T41" fmla="*/ 32 h 357"/>
                <a:gd name="T42" fmla="*/ 50 w 358"/>
                <a:gd name="T43" fmla="*/ 54 h 357"/>
                <a:gd name="T44" fmla="*/ 28 w 358"/>
                <a:gd name="T45" fmla="*/ 82 h 357"/>
                <a:gd name="T46" fmla="*/ 12 w 358"/>
                <a:gd name="T47" fmla="*/ 112 h 357"/>
                <a:gd name="T48" fmla="*/ 4 w 358"/>
                <a:gd name="T49" fmla="*/ 145 h 357"/>
                <a:gd name="T50" fmla="*/ 0 w 358"/>
                <a:gd name="T51" fmla="*/ 181 h 357"/>
                <a:gd name="T52" fmla="*/ 2 w 358"/>
                <a:gd name="T53" fmla="*/ 199 h 357"/>
                <a:gd name="T54" fmla="*/ 10 w 358"/>
                <a:gd name="T55" fmla="*/ 235 h 357"/>
                <a:gd name="T56" fmla="*/ 24 w 358"/>
                <a:gd name="T57" fmla="*/ 267 h 357"/>
                <a:gd name="T58" fmla="*/ 44 w 358"/>
                <a:gd name="T59" fmla="*/ 295 h 357"/>
                <a:gd name="T60" fmla="*/ 68 w 358"/>
                <a:gd name="T61" fmla="*/ 319 h 357"/>
                <a:gd name="T62" fmla="*/ 98 w 358"/>
                <a:gd name="T63" fmla="*/ 337 h 357"/>
                <a:gd name="T64" fmla="*/ 130 w 358"/>
                <a:gd name="T65" fmla="*/ 349 h 357"/>
                <a:gd name="T66" fmla="*/ 166 w 358"/>
                <a:gd name="T6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57">
                  <a:moveTo>
                    <a:pt x="184" y="357"/>
                  </a:moveTo>
                  <a:lnTo>
                    <a:pt x="184" y="357"/>
                  </a:lnTo>
                  <a:lnTo>
                    <a:pt x="202" y="355"/>
                  </a:lnTo>
                  <a:lnTo>
                    <a:pt x="220" y="353"/>
                  </a:lnTo>
                  <a:lnTo>
                    <a:pt x="236" y="347"/>
                  </a:lnTo>
                  <a:lnTo>
                    <a:pt x="252" y="341"/>
                  </a:lnTo>
                  <a:lnTo>
                    <a:pt x="268" y="333"/>
                  </a:lnTo>
                  <a:lnTo>
                    <a:pt x="284" y="323"/>
                  </a:lnTo>
                  <a:lnTo>
                    <a:pt x="296" y="313"/>
                  </a:lnTo>
                  <a:lnTo>
                    <a:pt x="310" y="301"/>
                  </a:lnTo>
                  <a:lnTo>
                    <a:pt x="320" y="289"/>
                  </a:lnTo>
                  <a:lnTo>
                    <a:pt x="330" y="275"/>
                  </a:lnTo>
                  <a:lnTo>
                    <a:pt x="338" y="259"/>
                  </a:lnTo>
                  <a:lnTo>
                    <a:pt x="346" y="243"/>
                  </a:lnTo>
                  <a:lnTo>
                    <a:pt x="352" y="227"/>
                  </a:lnTo>
                  <a:lnTo>
                    <a:pt x="356" y="209"/>
                  </a:lnTo>
                  <a:lnTo>
                    <a:pt x="358" y="191"/>
                  </a:lnTo>
                  <a:lnTo>
                    <a:pt x="358" y="173"/>
                  </a:lnTo>
                  <a:lnTo>
                    <a:pt x="358" y="173"/>
                  </a:lnTo>
                  <a:lnTo>
                    <a:pt x="358" y="155"/>
                  </a:lnTo>
                  <a:lnTo>
                    <a:pt x="354" y="137"/>
                  </a:lnTo>
                  <a:lnTo>
                    <a:pt x="350" y="122"/>
                  </a:lnTo>
                  <a:lnTo>
                    <a:pt x="344" y="104"/>
                  </a:lnTo>
                  <a:lnTo>
                    <a:pt x="336" y="90"/>
                  </a:lnTo>
                  <a:lnTo>
                    <a:pt x="326" y="74"/>
                  </a:lnTo>
                  <a:lnTo>
                    <a:pt x="316" y="62"/>
                  </a:lnTo>
                  <a:lnTo>
                    <a:pt x="304" y="48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18"/>
                  </a:lnTo>
                  <a:lnTo>
                    <a:pt x="246" y="12"/>
                  </a:lnTo>
                  <a:lnTo>
                    <a:pt x="228" y="6"/>
                  </a:lnTo>
                  <a:lnTo>
                    <a:pt x="212" y="2"/>
                  </a:lnTo>
                  <a:lnTo>
                    <a:pt x="19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0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4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6"/>
                  </a:lnTo>
                  <a:lnTo>
                    <a:pt x="12" y="112"/>
                  </a:lnTo>
                  <a:lnTo>
                    <a:pt x="8" y="128"/>
                  </a:lnTo>
                  <a:lnTo>
                    <a:pt x="4" y="145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7"/>
                  </a:lnTo>
                  <a:lnTo>
                    <a:pt x="10" y="235"/>
                  </a:lnTo>
                  <a:lnTo>
                    <a:pt x="16" y="251"/>
                  </a:lnTo>
                  <a:lnTo>
                    <a:pt x="24" y="267"/>
                  </a:lnTo>
                  <a:lnTo>
                    <a:pt x="34" y="281"/>
                  </a:lnTo>
                  <a:lnTo>
                    <a:pt x="44" y="295"/>
                  </a:lnTo>
                  <a:lnTo>
                    <a:pt x="56" y="307"/>
                  </a:lnTo>
                  <a:lnTo>
                    <a:pt x="68" y="319"/>
                  </a:lnTo>
                  <a:lnTo>
                    <a:pt x="82" y="329"/>
                  </a:lnTo>
                  <a:lnTo>
                    <a:pt x="98" y="337"/>
                  </a:lnTo>
                  <a:lnTo>
                    <a:pt x="114" y="345"/>
                  </a:lnTo>
                  <a:lnTo>
                    <a:pt x="130" y="349"/>
                  </a:lnTo>
                  <a:lnTo>
                    <a:pt x="148" y="353"/>
                  </a:lnTo>
                  <a:lnTo>
                    <a:pt x="166" y="357"/>
                  </a:lnTo>
                  <a:lnTo>
                    <a:pt x="184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8061325" y="4752976"/>
              <a:ext cx="415925" cy="414338"/>
            </a:xfrm>
            <a:custGeom>
              <a:avLst/>
              <a:gdLst>
                <a:gd name="T0" fmla="*/ 134 w 262"/>
                <a:gd name="T1" fmla="*/ 261 h 261"/>
                <a:gd name="T2" fmla="*/ 160 w 262"/>
                <a:gd name="T3" fmla="*/ 257 h 261"/>
                <a:gd name="T4" fmla="*/ 186 w 262"/>
                <a:gd name="T5" fmla="*/ 249 h 261"/>
                <a:gd name="T6" fmla="*/ 206 w 262"/>
                <a:gd name="T7" fmla="*/ 237 h 261"/>
                <a:gd name="T8" fmla="*/ 226 w 262"/>
                <a:gd name="T9" fmla="*/ 219 h 261"/>
                <a:gd name="T10" fmla="*/ 242 w 262"/>
                <a:gd name="T11" fmla="*/ 201 h 261"/>
                <a:gd name="T12" fmla="*/ 254 w 262"/>
                <a:gd name="T13" fmla="*/ 177 h 261"/>
                <a:gd name="T14" fmla="*/ 260 w 262"/>
                <a:gd name="T15" fmla="*/ 153 h 261"/>
                <a:gd name="T16" fmla="*/ 262 w 262"/>
                <a:gd name="T17" fmla="*/ 127 h 261"/>
                <a:gd name="T18" fmla="*/ 262 w 262"/>
                <a:gd name="T19" fmla="*/ 113 h 261"/>
                <a:gd name="T20" fmla="*/ 256 w 262"/>
                <a:gd name="T21" fmla="*/ 87 h 261"/>
                <a:gd name="T22" fmla="*/ 244 w 262"/>
                <a:gd name="T23" fmla="*/ 66 h 261"/>
                <a:gd name="T24" fmla="*/ 230 w 262"/>
                <a:gd name="T25" fmla="*/ 46 h 261"/>
                <a:gd name="T26" fmla="*/ 212 w 262"/>
                <a:gd name="T27" fmla="*/ 28 h 261"/>
                <a:gd name="T28" fmla="*/ 192 w 262"/>
                <a:gd name="T29" fmla="*/ 14 h 261"/>
                <a:gd name="T30" fmla="*/ 168 w 262"/>
                <a:gd name="T31" fmla="*/ 4 h 261"/>
                <a:gd name="T32" fmla="*/ 142 w 262"/>
                <a:gd name="T33" fmla="*/ 0 h 261"/>
                <a:gd name="T34" fmla="*/ 128 w 262"/>
                <a:gd name="T35" fmla="*/ 0 h 261"/>
                <a:gd name="T36" fmla="*/ 102 w 262"/>
                <a:gd name="T37" fmla="*/ 4 h 261"/>
                <a:gd name="T38" fmla="*/ 78 w 262"/>
                <a:gd name="T39" fmla="*/ 12 h 261"/>
                <a:gd name="T40" fmla="*/ 56 w 262"/>
                <a:gd name="T41" fmla="*/ 24 h 261"/>
                <a:gd name="T42" fmla="*/ 38 w 262"/>
                <a:gd name="T43" fmla="*/ 40 h 261"/>
                <a:gd name="T44" fmla="*/ 22 w 262"/>
                <a:gd name="T45" fmla="*/ 60 h 261"/>
                <a:gd name="T46" fmla="*/ 10 w 262"/>
                <a:gd name="T47" fmla="*/ 81 h 261"/>
                <a:gd name="T48" fmla="*/ 2 w 262"/>
                <a:gd name="T49" fmla="*/ 105 h 261"/>
                <a:gd name="T50" fmla="*/ 0 w 262"/>
                <a:gd name="T51" fmla="*/ 133 h 261"/>
                <a:gd name="T52" fmla="*/ 2 w 262"/>
                <a:gd name="T53" fmla="*/ 145 h 261"/>
                <a:gd name="T54" fmla="*/ 8 w 262"/>
                <a:gd name="T55" fmla="*/ 171 h 261"/>
                <a:gd name="T56" fmla="*/ 18 w 262"/>
                <a:gd name="T57" fmla="*/ 195 h 261"/>
                <a:gd name="T58" fmla="*/ 32 w 262"/>
                <a:gd name="T59" fmla="*/ 215 h 261"/>
                <a:gd name="T60" fmla="*/ 50 w 262"/>
                <a:gd name="T61" fmla="*/ 233 h 261"/>
                <a:gd name="T62" fmla="*/ 72 w 262"/>
                <a:gd name="T63" fmla="*/ 245 h 261"/>
                <a:gd name="T64" fmla="*/ 96 w 262"/>
                <a:gd name="T65" fmla="*/ 255 h 261"/>
                <a:gd name="T66" fmla="*/ 122 w 262"/>
                <a:gd name="T67" fmla="*/ 25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261">
                  <a:moveTo>
                    <a:pt x="134" y="261"/>
                  </a:moveTo>
                  <a:lnTo>
                    <a:pt x="134" y="261"/>
                  </a:lnTo>
                  <a:lnTo>
                    <a:pt x="148" y="259"/>
                  </a:lnTo>
                  <a:lnTo>
                    <a:pt x="160" y="257"/>
                  </a:lnTo>
                  <a:lnTo>
                    <a:pt x="174" y="253"/>
                  </a:lnTo>
                  <a:lnTo>
                    <a:pt x="186" y="249"/>
                  </a:lnTo>
                  <a:lnTo>
                    <a:pt x="196" y="243"/>
                  </a:lnTo>
                  <a:lnTo>
                    <a:pt x="206" y="237"/>
                  </a:lnTo>
                  <a:lnTo>
                    <a:pt x="216" y="229"/>
                  </a:lnTo>
                  <a:lnTo>
                    <a:pt x="226" y="219"/>
                  </a:lnTo>
                  <a:lnTo>
                    <a:pt x="234" y="211"/>
                  </a:lnTo>
                  <a:lnTo>
                    <a:pt x="242" y="201"/>
                  </a:lnTo>
                  <a:lnTo>
                    <a:pt x="248" y="189"/>
                  </a:lnTo>
                  <a:lnTo>
                    <a:pt x="254" y="177"/>
                  </a:lnTo>
                  <a:lnTo>
                    <a:pt x="258" y="165"/>
                  </a:lnTo>
                  <a:lnTo>
                    <a:pt x="260" y="153"/>
                  </a:lnTo>
                  <a:lnTo>
                    <a:pt x="262" y="139"/>
                  </a:lnTo>
                  <a:lnTo>
                    <a:pt x="262" y="127"/>
                  </a:lnTo>
                  <a:lnTo>
                    <a:pt x="262" y="127"/>
                  </a:lnTo>
                  <a:lnTo>
                    <a:pt x="262" y="113"/>
                  </a:lnTo>
                  <a:lnTo>
                    <a:pt x="258" y="101"/>
                  </a:lnTo>
                  <a:lnTo>
                    <a:pt x="256" y="87"/>
                  </a:lnTo>
                  <a:lnTo>
                    <a:pt x="250" y="76"/>
                  </a:lnTo>
                  <a:lnTo>
                    <a:pt x="244" y="66"/>
                  </a:lnTo>
                  <a:lnTo>
                    <a:pt x="238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92" y="14"/>
                  </a:lnTo>
                  <a:lnTo>
                    <a:pt x="180" y="8"/>
                  </a:lnTo>
                  <a:lnTo>
                    <a:pt x="168" y="4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2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8" y="40"/>
                  </a:lnTo>
                  <a:lnTo>
                    <a:pt x="28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1"/>
                  </a:lnTo>
                  <a:lnTo>
                    <a:pt x="6" y="93"/>
                  </a:lnTo>
                  <a:lnTo>
                    <a:pt x="2" y="105"/>
                  </a:lnTo>
                  <a:lnTo>
                    <a:pt x="2" y="11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9"/>
                  </a:lnTo>
                  <a:lnTo>
                    <a:pt x="8" y="171"/>
                  </a:lnTo>
                  <a:lnTo>
                    <a:pt x="12" y="183"/>
                  </a:lnTo>
                  <a:lnTo>
                    <a:pt x="18" y="195"/>
                  </a:lnTo>
                  <a:lnTo>
                    <a:pt x="24" y="205"/>
                  </a:lnTo>
                  <a:lnTo>
                    <a:pt x="32" y="215"/>
                  </a:lnTo>
                  <a:lnTo>
                    <a:pt x="42" y="223"/>
                  </a:lnTo>
                  <a:lnTo>
                    <a:pt x="50" y="233"/>
                  </a:lnTo>
                  <a:lnTo>
                    <a:pt x="60" y="239"/>
                  </a:lnTo>
                  <a:lnTo>
                    <a:pt x="72" y="245"/>
                  </a:lnTo>
                  <a:lnTo>
                    <a:pt x="84" y="251"/>
                  </a:lnTo>
                  <a:lnTo>
                    <a:pt x="96" y="255"/>
                  </a:lnTo>
                  <a:lnTo>
                    <a:pt x="108" y="259"/>
                  </a:lnTo>
                  <a:lnTo>
                    <a:pt x="122" y="259"/>
                  </a:lnTo>
                  <a:lnTo>
                    <a:pt x="134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3</a:t>
              </a:r>
            </a:p>
          </p:txBody>
        </p:sp>
      </p:grp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4450292" y="3958795"/>
            <a:ext cx="1238443" cy="1069181"/>
            <a:chOff x="6045200" y="4718051"/>
            <a:chExt cx="1870075" cy="161448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6045200" y="4743451"/>
              <a:ext cx="1828800" cy="1338263"/>
            </a:xfrm>
            <a:custGeom>
              <a:avLst/>
              <a:gdLst>
                <a:gd name="T0" fmla="*/ 136 w 1152"/>
                <a:gd name="T1" fmla="*/ 841 h 843"/>
                <a:gd name="T2" fmla="*/ 146 w 1152"/>
                <a:gd name="T3" fmla="*/ 839 h 843"/>
                <a:gd name="T4" fmla="*/ 186 w 1152"/>
                <a:gd name="T5" fmla="*/ 837 h 843"/>
                <a:gd name="T6" fmla="*/ 216 w 1152"/>
                <a:gd name="T7" fmla="*/ 833 h 843"/>
                <a:gd name="T8" fmla="*/ 254 w 1152"/>
                <a:gd name="T9" fmla="*/ 829 h 843"/>
                <a:gd name="T10" fmla="*/ 264 w 1152"/>
                <a:gd name="T11" fmla="*/ 827 h 843"/>
                <a:gd name="T12" fmla="*/ 304 w 1152"/>
                <a:gd name="T13" fmla="*/ 821 h 843"/>
                <a:gd name="T14" fmla="*/ 326 w 1152"/>
                <a:gd name="T15" fmla="*/ 817 h 843"/>
                <a:gd name="T16" fmla="*/ 362 w 1152"/>
                <a:gd name="T17" fmla="*/ 811 h 843"/>
                <a:gd name="T18" fmla="*/ 382 w 1152"/>
                <a:gd name="T19" fmla="*/ 807 h 843"/>
                <a:gd name="T20" fmla="*/ 420 w 1152"/>
                <a:gd name="T21" fmla="*/ 797 h 843"/>
                <a:gd name="T22" fmla="*/ 430 w 1152"/>
                <a:gd name="T23" fmla="*/ 795 h 843"/>
                <a:gd name="T24" fmla="*/ 462 w 1152"/>
                <a:gd name="T25" fmla="*/ 787 h 843"/>
                <a:gd name="T26" fmla="*/ 558 w 1152"/>
                <a:gd name="T27" fmla="*/ 757 h 843"/>
                <a:gd name="T28" fmla="*/ 698 w 1152"/>
                <a:gd name="T29" fmla="*/ 705 h 843"/>
                <a:gd name="T30" fmla="*/ 832 w 1152"/>
                <a:gd name="T31" fmla="*/ 639 h 843"/>
                <a:gd name="T32" fmla="*/ 958 w 1152"/>
                <a:gd name="T33" fmla="*/ 563 h 843"/>
                <a:gd name="T34" fmla="*/ 1076 w 1152"/>
                <a:gd name="T35" fmla="*/ 475 h 843"/>
                <a:gd name="T36" fmla="*/ 892 w 1152"/>
                <a:gd name="T37" fmla="*/ 233 h 843"/>
                <a:gd name="T38" fmla="*/ 740 w 1152"/>
                <a:gd name="T39" fmla="*/ 4 h 843"/>
                <a:gd name="T40" fmla="*/ 714 w 1152"/>
                <a:gd name="T41" fmla="*/ 26 h 843"/>
                <a:gd name="T42" fmla="*/ 676 w 1152"/>
                <a:gd name="T43" fmla="*/ 56 h 843"/>
                <a:gd name="T44" fmla="*/ 666 w 1152"/>
                <a:gd name="T45" fmla="*/ 62 h 843"/>
                <a:gd name="T46" fmla="*/ 626 w 1152"/>
                <a:gd name="T47" fmla="*/ 89 h 843"/>
                <a:gd name="T48" fmla="*/ 598 w 1152"/>
                <a:gd name="T49" fmla="*/ 107 h 843"/>
                <a:gd name="T50" fmla="*/ 556 w 1152"/>
                <a:gd name="T51" fmla="*/ 131 h 843"/>
                <a:gd name="T52" fmla="*/ 544 w 1152"/>
                <a:gd name="T53" fmla="*/ 137 h 843"/>
                <a:gd name="T54" fmla="*/ 500 w 1152"/>
                <a:gd name="T55" fmla="*/ 159 h 843"/>
                <a:gd name="T56" fmla="*/ 472 w 1152"/>
                <a:gd name="T57" fmla="*/ 173 h 843"/>
                <a:gd name="T58" fmla="*/ 428 w 1152"/>
                <a:gd name="T59" fmla="*/ 191 h 843"/>
                <a:gd name="T60" fmla="*/ 410 w 1152"/>
                <a:gd name="T61" fmla="*/ 197 h 843"/>
                <a:gd name="T62" fmla="*/ 364 w 1152"/>
                <a:gd name="T63" fmla="*/ 213 h 843"/>
                <a:gd name="T64" fmla="*/ 338 w 1152"/>
                <a:gd name="T65" fmla="*/ 221 h 843"/>
                <a:gd name="T66" fmla="*/ 290 w 1152"/>
                <a:gd name="T67" fmla="*/ 233 h 843"/>
                <a:gd name="T68" fmla="*/ 268 w 1152"/>
                <a:gd name="T69" fmla="*/ 239 h 843"/>
                <a:gd name="T70" fmla="*/ 220 w 1152"/>
                <a:gd name="T71" fmla="*/ 249 h 843"/>
                <a:gd name="T72" fmla="*/ 196 w 1152"/>
                <a:gd name="T73" fmla="*/ 253 h 843"/>
                <a:gd name="T74" fmla="*/ 146 w 1152"/>
                <a:gd name="T75" fmla="*/ 259 h 843"/>
                <a:gd name="T76" fmla="*/ 120 w 1152"/>
                <a:gd name="T77" fmla="*/ 261 h 843"/>
                <a:gd name="T78" fmla="*/ 70 w 1152"/>
                <a:gd name="T79" fmla="*/ 265 h 843"/>
                <a:gd name="T80" fmla="*/ 0 w 1152"/>
                <a:gd name="T81" fmla="*/ 535 h 843"/>
                <a:gd name="T82" fmla="*/ 66 w 1152"/>
                <a:gd name="T83" fmla="*/ 843 h 843"/>
                <a:gd name="T84" fmla="*/ 94 w 1152"/>
                <a:gd name="T85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2" h="843">
                  <a:moveTo>
                    <a:pt x="106" y="841"/>
                  </a:moveTo>
                  <a:lnTo>
                    <a:pt x="106" y="841"/>
                  </a:lnTo>
                  <a:lnTo>
                    <a:pt x="136" y="841"/>
                  </a:lnTo>
                  <a:lnTo>
                    <a:pt x="136" y="841"/>
                  </a:lnTo>
                  <a:lnTo>
                    <a:pt x="146" y="839"/>
                  </a:lnTo>
                  <a:lnTo>
                    <a:pt x="146" y="839"/>
                  </a:lnTo>
                  <a:lnTo>
                    <a:pt x="176" y="837"/>
                  </a:lnTo>
                  <a:lnTo>
                    <a:pt x="176" y="837"/>
                  </a:lnTo>
                  <a:lnTo>
                    <a:pt x="186" y="837"/>
                  </a:lnTo>
                  <a:lnTo>
                    <a:pt x="186" y="837"/>
                  </a:lnTo>
                  <a:lnTo>
                    <a:pt x="216" y="833"/>
                  </a:lnTo>
                  <a:lnTo>
                    <a:pt x="216" y="833"/>
                  </a:lnTo>
                  <a:lnTo>
                    <a:pt x="226" y="833"/>
                  </a:lnTo>
                  <a:lnTo>
                    <a:pt x="226" y="833"/>
                  </a:lnTo>
                  <a:lnTo>
                    <a:pt x="254" y="829"/>
                  </a:lnTo>
                  <a:lnTo>
                    <a:pt x="254" y="829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90" y="823"/>
                  </a:lnTo>
                  <a:lnTo>
                    <a:pt x="290" y="823"/>
                  </a:lnTo>
                  <a:lnTo>
                    <a:pt x="304" y="821"/>
                  </a:lnTo>
                  <a:lnTo>
                    <a:pt x="304" y="821"/>
                  </a:lnTo>
                  <a:lnTo>
                    <a:pt x="326" y="817"/>
                  </a:lnTo>
                  <a:lnTo>
                    <a:pt x="326" y="817"/>
                  </a:lnTo>
                  <a:lnTo>
                    <a:pt x="342" y="815"/>
                  </a:lnTo>
                  <a:lnTo>
                    <a:pt x="342" y="815"/>
                  </a:lnTo>
                  <a:lnTo>
                    <a:pt x="362" y="811"/>
                  </a:lnTo>
                  <a:lnTo>
                    <a:pt x="362" y="811"/>
                  </a:lnTo>
                  <a:lnTo>
                    <a:pt x="382" y="807"/>
                  </a:lnTo>
                  <a:lnTo>
                    <a:pt x="382" y="807"/>
                  </a:lnTo>
                  <a:lnTo>
                    <a:pt x="396" y="803"/>
                  </a:lnTo>
                  <a:lnTo>
                    <a:pt x="396" y="803"/>
                  </a:lnTo>
                  <a:lnTo>
                    <a:pt x="420" y="797"/>
                  </a:lnTo>
                  <a:lnTo>
                    <a:pt x="420" y="797"/>
                  </a:lnTo>
                  <a:lnTo>
                    <a:pt x="430" y="795"/>
                  </a:lnTo>
                  <a:lnTo>
                    <a:pt x="430" y="795"/>
                  </a:lnTo>
                  <a:lnTo>
                    <a:pt x="458" y="789"/>
                  </a:lnTo>
                  <a:lnTo>
                    <a:pt x="458" y="789"/>
                  </a:lnTo>
                  <a:lnTo>
                    <a:pt x="462" y="787"/>
                  </a:lnTo>
                  <a:lnTo>
                    <a:pt x="462" y="787"/>
                  </a:lnTo>
                  <a:lnTo>
                    <a:pt x="510" y="773"/>
                  </a:lnTo>
                  <a:lnTo>
                    <a:pt x="558" y="757"/>
                  </a:lnTo>
                  <a:lnTo>
                    <a:pt x="606" y="741"/>
                  </a:lnTo>
                  <a:lnTo>
                    <a:pt x="652" y="723"/>
                  </a:lnTo>
                  <a:lnTo>
                    <a:pt x="698" y="705"/>
                  </a:lnTo>
                  <a:lnTo>
                    <a:pt x="744" y="683"/>
                  </a:lnTo>
                  <a:lnTo>
                    <a:pt x="788" y="661"/>
                  </a:lnTo>
                  <a:lnTo>
                    <a:pt x="832" y="639"/>
                  </a:lnTo>
                  <a:lnTo>
                    <a:pt x="874" y="615"/>
                  </a:lnTo>
                  <a:lnTo>
                    <a:pt x="916" y="589"/>
                  </a:lnTo>
                  <a:lnTo>
                    <a:pt x="958" y="563"/>
                  </a:lnTo>
                  <a:lnTo>
                    <a:pt x="998" y="535"/>
                  </a:lnTo>
                  <a:lnTo>
                    <a:pt x="1038" y="505"/>
                  </a:lnTo>
                  <a:lnTo>
                    <a:pt x="1076" y="475"/>
                  </a:lnTo>
                  <a:lnTo>
                    <a:pt x="1114" y="443"/>
                  </a:lnTo>
                  <a:lnTo>
                    <a:pt x="1152" y="411"/>
                  </a:lnTo>
                  <a:lnTo>
                    <a:pt x="892" y="233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40" y="4"/>
                  </a:lnTo>
                  <a:lnTo>
                    <a:pt x="740" y="4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676" y="56"/>
                  </a:lnTo>
                  <a:lnTo>
                    <a:pt x="676" y="56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38" y="82"/>
                  </a:lnTo>
                  <a:lnTo>
                    <a:pt x="638" y="82"/>
                  </a:lnTo>
                  <a:lnTo>
                    <a:pt x="626" y="89"/>
                  </a:lnTo>
                  <a:lnTo>
                    <a:pt x="626" y="89"/>
                  </a:lnTo>
                  <a:lnTo>
                    <a:pt x="598" y="107"/>
                  </a:lnTo>
                  <a:lnTo>
                    <a:pt x="598" y="107"/>
                  </a:lnTo>
                  <a:lnTo>
                    <a:pt x="586" y="113"/>
                  </a:lnTo>
                  <a:lnTo>
                    <a:pt x="586" y="113"/>
                  </a:lnTo>
                  <a:lnTo>
                    <a:pt x="556" y="131"/>
                  </a:lnTo>
                  <a:lnTo>
                    <a:pt x="556" y="131"/>
                  </a:lnTo>
                  <a:lnTo>
                    <a:pt x="544" y="137"/>
                  </a:lnTo>
                  <a:lnTo>
                    <a:pt x="544" y="137"/>
                  </a:lnTo>
                  <a:lnTo>
                    <a:pt x="514" y="153"/>
                  </a:lnTo>
                  <a:lnTo>
                    <a:pt x="514" y="153"/>
                  </a:lnTo>
                  <a:lnTo>
                    <a:pt x="500" y="159"/>
                  </a:lnTo>
                  <a:lnTo>
                    <a:pt x="500" y="159"/>
                  </a:lnTo>
                  <a:lnTo>
                    <a:pt x="472" y="173"/>
                  </a:lnTo>
                  <a:lnTo>
                    <a:pt x="472" y="173"/>
                  </a:lnTo>
                  <a:lnTo>
                    <a:pt x="456" y="179"/>
                  </a:lnTo>
                  <a:lnTo>
                    <a:pt x="456" y="179"/>
                  </a:lnTo>
                  <a:lnTo>
                    <a:pt x="428" y="191"/>
                  </a:lnTo>
                  <a:lnTo>
                    <a:pt x="428" y="191"/>
                  </a:lnTo>
                  <a:lnTo>
                    <a:pt x="410" y="197"/>
                  </a:lnTo>
                  <a:lnTo>
                    <a:pt x="410" y="197"/>
                  </a:lnTo>
                  <a:lnTo>
                    <a:pt x="384" y="207"/>
                  </a:lnTo>
                  <a:lnTo>
                    <a:pt x="384" y="207"/>
                  </a:lnTo>
                  <a:lnTo>
                    <a:pt x="364" y="213"/>
                  </a:lnTo>
                  <a:lnTo>
                    <a:pt x="364" y="213"/>
                  </a:lnTo>
                  <a:lnTo>
                    <a:pt x="338" y="221"/>
                  </a:lnTo>
                  <a:lnTo>
                    <a:pt x="338" y="221"/>
                  </a:lnTo>
                  <a:lnTo>
                    <a:pt x="316" y="227"/>
                  </a:lnTo>
                  <a:lnTo>
                    <a:pt x="316" y="227"/>
                  </a:lnTo>
                  <a:lnTo>
                    <a:pt x="290" y="233"/>
                  </a:lnTo>
                  <a:lnTo>
                    <a:pt x="290" y="233"/>
                  </a:lnTo>
                  <a:lnTo>
                    <a:pt x="268" y="239"/>
                  </a:lnTo>
                  <a:lnTo>
                    <a:pt x="268" y="239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70" y="257"/>
                  </a:lnTo>
                  <a:lnTo>
                    <a:pt x="170" y="257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56" y="265"/>
                  </a:lnTo>
                  <a:lnTo>
                    <a:pt x="0" y="535"/>
                  </a:lnTo>
                  <a:lnTo>
                    <a:pt x="64" y="843"/>
                  </a:lnTo>
                  <a:lnTo>
                    <a:pt x="64" y="843"/>
                  </a:lnTo>
                  <a:lnTo>
                    <a:pt x="66" y="843"/>
                  </a:lnTo>
                  <a:lnTo>
                    <a:pt x="66" y="843"/>
                  </a:lnTo>
                  <a:lnTo>
                    <a:pt x="94" y="843"/>
                  </a:lnTo>
                  <a:lnTo>
                    <a:pt x="94" y="843"/>
                  </a:lnTo>
                  <a:lnTo>
                    <a:pt x="106" y="8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 dirty="0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7219950" y="4718051"/>
              <a:ext cx="695325" cy="677863"/>
            </a:xfrm>
            <a:custGeom>
              <a:avLst/>
              <a:gdLst>
                <a:gd name="T0" fmla="*/ 438 w 438"/>
                <a:gd name="T1" fmla="*/ 403 h 427"/>
                <a:gd name="T2" fmla="*/ 174 w 438"/>
                <a:gd name="T3" fmla="*/ 231 h 427"/>
                <a:gd name="T4" fmla="*/ 22 w 438"/>
                <a:gd name="T5" fmla="*/ 0 h 427"/>
                <a:gd name="T6" fmla="*/ 22 w 438"/>
                <a:gd name="T7" fmla="*/ 0 h 427"/>
                <a:gd name="T8" fmla="*/ 0 w 438"/>
                <a:gd name="T9" fmla="*/ 20 h 427"/>
                <a:gd name="T10" fmla="*/ 0 w 438"/>
                <a:gd name="T11" fmla="*/ 20 h 427"/>
                <a:gd name="T12" fmla="*/ 6 w 438"/>
                <a:gd name="T13" fmla="*/ 16 h 427"/>
                <a:gd name="T14" fmla="*/ 152 w 438"/>
                <a:gd name="T15" fmla="*/ 249 h 427"/>
                <a:gd name="T16" fmla="*/ 412 w 438"/>
                <a:gd name="T17" fmla="*/ 427 h 427"/>
                <a:gd name="T18" fmla="*/ 438 w 438"/>
                <a:gd name="T19" fmla="*/ 40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427">
                  <a:moveTo>
                    <a:pt x="438" y="403"/>
                  </a:moveTo>
                  <a:lnTo>
                    <a:pt x="174" y="23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2" y="249"/>
                  </a:lnTo>
                  <a:lnTo>
                    <a:pt x="412" y="427"/>
                  </a:lnTo>
                  <a:lnTo>
                    <a:pt x="438" y="40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6264275" y="5764213"/>
              <a:ext cx="571500" cy="568325"/>
            </a:xfrm>
            <a:custGeom>
              <a:avLst/>
              <a:gdLst>
                <a:gd name="T0" fmla="*/ 56 w 360"/>
                <a:gd name="T1" fmla="*/ 308 h 358"/>
                <a:gd name="T2" fmla="*/ 84 w 360"/>
                <a:gd name="T3" fmla="*/ 330 h 358"/>
                <a:gd name="T4" fmla="*/ 116 w 360"/>
                <a:gd name="T5" fmla="*/ 346 h 358"/>
                <a:gd name="T6" fmla="*/ 150 w 360"/>
                <a:gd name="T7" fmla="*/ 356 h 358"/>
                <a:gd name="T8" fmla="*/ 184 w 360"/>
                <a:gd name="T9" fmla="*/ 358 h 358"/>
                <a:gd name="T10" fmla="*/ 218 w 360"/>
                <a:gd name="T11" fmla="*/ 354 h 358"/>
                <a:gd name="T12" fmla="*/ 252 w 360"/>
                <a:gd name="T13" fmla="*/ 344 h 358"/>
                <a:gd name="T14" fmla="*/ 282 w 360"/>
                <a:gd name="T15" fmla="*/ 326 h 358"/>
                <a:gd name="T16" fmla="*/ 310 w 360"/>
                <a:gd name="T17" fmla="*/ 302 h 358"/>
                <a:gd name="T18" fmla="*/ 322 w 360"/>
                <a:gd name="T19" fmla="*/ 288 h 358"/>
                <a:gd name="T20" fmla="*/ 340 w 360"/>
                <a:gd name="T21" fmla="*/ 258 h 358"/>
                <a:gd name="T22" fmla="*/ 354 w 360"/>
                <a:gd name="T23" fmla="*/ 226 h 358"/>
                <a:gd name="T24" fmla="*/ 358 w 360"/>
                <a:gd name="T25" fmla="*/ 192 h 358"/>
                <a:gd name="T26" fmla="*/ 358 w 360"/>
                <a:gd name="T27" fmla="*/ 158 h 358"/>
                <a:gd name="T28" fmla="*/ 350 w 360"/>
                <a:gd name="T29" fmla="*/ 124 h 358"/>
                <a:gd name="T30" fmla="*/ 336 w 360"/>
                <a:gd name="T31" fmla="*/ 92 h 358"/>
                <a:gd name="T32" fmla="*/ 316 w 360"/>
                <a:gd name="T33" fmla="*/ 62 h 358"/>
                <a:gd name="T34" fmla="*/ 304 w 360"/>
                <a:gd name="T35" fmla="*/ 50 h 358"/>
                <a:gd name="T36" fmla="*/ 276 w 360"/>
                <a:gd name="T37" fmla="*/ 26 h 358"/>
                <a:gd name="T38" fmla="*/ 244 w 360"/>
                <a:gd name="T39" fmla="*/ 12 h 358"/>
                <a:gd name="T40" fmla="*/ 210 w 360"/>
                <a:gd name="T41" fmla="*/ 2 h 358"/>
                <a:gd name="T42" fmla="*/ 176 w 360"/>
                <a:gd name="T43" fmla="*/ 0 h 358"/>
                <a:gd name="T44" fmla="*/ 142 w 360"/>
                <a:gd name="T45" fmla="*/ 4 h 358"/>
                <a:gd name="T46" fmla="*/ 108 w 360"/>
                <a:gd name="T47" fmla="*/ 14 h 358"/>
                <a:gd name="T48" fmla="*/ 78 w 360"/>
                <a:gd name="T49" fmla="*/ 32 h 358"/>
                <a:gd name="T50" fmla="*/ 50 w 360"/>
                <a:gd name="T51" fmla="*/ 54 h 358"/>
                <a:gd name="T52" fmla="*/ 38 w 360"/>
                <a:gd name="T53" fmla="*/ 68 h 358"/>
                <a:gd name="T54" fmla="*/ 20 w 360"/>
                <a:gd name="T55" fmla="*/ 98 h 358"/>
                <a:gd name="T56" fmla="*/ 8 w 360"/>
                <a:gd name="T57" fmla="*/ 132 h 358"/>
                <a:gd name="T58" fmla="*/ 2 w 360"/>
                <a:gd name="T59" fmla="*/ 166 h 358"/>
                <a:gd name="T60" fmla="*/ 2 w 360"/>
                <a:gd name="T61" fmla="*/ 200 h 358"/>
                <a:gd name="T62" fmla="*/ 10 w 360"/>
                <a:gd name="T63" fmla="*/ 234 h 358"/>
                <a:gd name="T64" fmla="*/ 24 w 360"/>
                <a:gd name="T65" fmla="*/ 266 h 358"/>
                <a:gd name="T66" fmla="*/ 44 w 360"/>
                <a:gd name="T67" fmla="*/ 2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58">
                  <a:moveTo>
                    <a:pt x="56" y="308"/>
                  </a:moveTo>
                  <a:lnTo>
                    <a:pt x="56" y="308"/>
                  </a:lnTo>
                  <a:lnTo>
                    <a:pt x="70" y="320"/>
                  </a:lnTo>
                  <a:lnTo>
                    <a:pt x="84" y="330"/>
                  </a:lnTo>
                  <a:lnTo>
                    <a:pt x="100" y="340"/>
                  </a:lnTo>
                  <a:lnTo>
                    <a:pt x="116" y="346"/>
                  </a:lnTo>
                  <a:lnTo>
                    <a:pt x="132" y="352"/>
                  </a:lnTo>
                  <a:lnTo>
                    <a:pt x="150" y="356"/>
                  </a:lnTo>
                  <a:lnTo>
                    <a:pt x="166" y="358"/>
                  </a:lnTo>
                  <a:lnTo>
                    <a:pt x="184" y="358"/>
                  </a:lnTo>
                  <a:lnTo>
                    <a:pt x="202" y="356"/>
                  </a:lnTo>
                  <a:lnTo>
                    <a:pt x="218" y="354"/>
                  </a:lnTo>
                  <a:lnTo>
                    <a:pt x="234" y="350"/>
                  </a:lnTo>
                  <a:lnTo>
                    <a:pt x="252" y="344"/>
                  </a:lnTo>
                  <a:lnTo>
                    <a:pt x="268" y="336"/>
                  </a:lnTo>
                  <a:lnTo>
                    <a:pt x="282" y="326"/>
                  </a:lnTo>
                  <a:lnTo>
                    <a:pt x="296" y="316"/>
                  </a:lnTo>
                  <a:lnTo>
                    <a:pt x="310" y="302"/>
                  </a:lnTo>
                  <a:lnTo>
                    <a:pt x="310" y="302"/>
                  </a:lnTo>
                  <a:lnTo>
                    <a:pt x="322" y="288"/>
                  </a:lnTo>
                  <a:lnTo>
                    <a:pt x="332" y="274"/>
                  </a:lnTo>
                  <a:lnTo>
                    <a:pt x="340" y="258"/>
                  </a:lnTo>
                  <a:lnTo>
                    <a:pt x="348" y="242"/>
                  </a:lnTo>
                  <a:lnTo>
                    <a:pt x="354" y="226"/>
                  </a:lnTo>
                  <a:lnTo>
                    <a:pt x="356" y="208"/>
                  </a:lnTo>
                  <a:lnTo>
                    <a:pt x="358" y="192"/>
                  </a:lnTo>
                  <a:lnTo>
                    <a:pt x="360" y="174"/>
                  </a:lnTo>
                  <a:lnTo>
                    <a:pt x="358" y="158"/>
                  </a:lnTo>
                  <a:lnTo>
                    <a:pt x="356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8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6"/>
                  </a:lnTo>
                  <a:lnTo>
                    <a:pt x="260" y="18"/>
                  </a:lnTo>
                  <a:lnTo>
                    <a:pt x="244" y="12"/>
                  </a:lnTo>
                  <a:lnTo>
                    <a:pt x="228" y="6"/>
                  </a:lnTo>
                  <a:lnTo>
                    <a:pt x="210" y="2"/>
                  </a:lnTo>
                  <a:lnTo>
                    <a:pt x="194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2" y="4"/>
                  </a:lnTo>
                  <a:lnTo>
                    <a:pt x="126" y="8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78" y="32"/>
                  </a:lnTo>
                  <a:lnTo>
                    <a:pt x="64" y="42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38" y="68"/>
                  </a:lnTo>
                  <a:lnTo>
                    <a:pt x="28" y="84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8" y="132"/>
                  </a:lnTo>
                  <a:lnTo>
                    <a:pt x="4" y="148"/>
                  </a:lnTo>
                  <a:lnTo>
                    <a:pt x="2" y="166"/>
                  </a:lnTo>
                  <a:lnTo>
                    <a:pt x="0" y="182"/>
                  </a:lnTo>
                  <a:lnTo>
                    <a:pt x="2" y="200"/>
                  </a:lnTo>
                  <a:lnTo>
                    <a:pt x="4" y="216"/>
                  </a:lnTo>
                  <a:lnTo>
                    <a:pt x="10" y="234"/>
                  </a:lnTo>
                  <a:lnTo>
                    <a:pt x="16" y="250"/>
                  </a:lnTo>
                  <a:lnTo>
                    <a:pt x="24" y="266"/>
                  </a:lnTo>
                  <a:lnTo>
                    <a:pt x="32" y="280"/>
                  </a:lnTo>
                  <a:lnTo>
                    <a:pt x="44" y="294"/>
                  </a:lnTo>
                  <a:lnTo>
                    <a:pt x="56" y="3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343650" y="5840413"/>
              <a:ext cx="412750" cy="415925"/>
            </a:xfrm>
            <a:custGeom>
              <a:avLst/>
              <a:gdLst>
                <a:gd name="T0" fmla="*/ 40 w 260"/>
                <a:gd name="T1" fmla="*/ 226 h 262"/>
                <a:gd name="T2" fmla="*/ 60 w 260"/>
                <a:gd name="T3" fmla="*/ 242 h 262"/>
                <a:gd name="T4" fmla="*/ 84 w 260"/>
                <a:gd name="T5" fmla="*/ 252 h 262"/>
                <a:gd name="T6" fmla="*/ 108 w 260"/>
                <a:gd name="T7" fmla="*/ 260 h 262"/>
                <a:gd name="T8" fmla="*/ 134 w 260"/>
                <a:gd name="T9" fmla="*/ 262 h 262"/>
                <a:gd name="T10" fmla="*/ 158 w 260"/>
                <a:gd name="T11" fmla="*/ 258 h 262"/>
                <a:gd name="T12" fmla="*/ 182 w 260"/>
                <a:gd name="T13" fmla="*/ 250 h 262"/>
                <a:gd name="T14" fmla="*/ 204 w 260"/>
                <a:gd name="T15" fmla="*/ 238 h 262"/>
                <a:gd name="T16" fmla="*/ 224 w 260"/>
                <a:gd name="T17" fmla="*/ 220 h 262"/>
                <a:gd name="T18" fmla="*/ 234 w 260"/>
                <a:gd name="T19" fmla="*/ 210 h 262"/>
                <a:gd name="T20" fmla="*/ 248 w 260"/>
                <a:gd name="T21" fmla="*/ 188 h 262"/>
                <a:gd name="T22" fmla="*/ 256 w 260"/>
                <a:gd name="T23" fmla="*/ 166 h 262"/>
                <a:gd name="T24" fmla="*/ 260 w 260"/>
                <a:gd name="T25" fmla="*/ 140 h 262"/>
                <a:gd name="T26" fmla="*/ 260 w 260"/>
                <a:gd name="T27" fmla="*/ 116 h 262"/>
                <a:gd name="T28" fmla="*/ 254 w 260"/>
                <a:gd name="T29" fmla="*/ 90 h 262"/>
                <a:gd name="T30" fmla="*/ 244 w 260"/>
                <a:gd name="T31" fmla="*/ 68 h 262"/>
                <a:gd name="T32" fmla="*/ 230 w 260"/>
                <a:gd name="T33" fmla="*/ 46 h 262"/>
                <a:gd name="T34" fmla="*/ 220 w 260"/>
                <a:gd name="T35" fmla="*/ 36 h 262"/>
                <a:gd name="T36" fmla="*/ 200 w 260"/>
                <a:gd name="T37" fmla="*/ 20 h 262"/>
                <a:gd name="T38" fmla="*/ 176 w 260"/>
                <a:gd name="T39" fmla="*/ 8 h 262"/>
                <a:gd name="T40" fmla="*/ 152 w 260"/>
                <a:gd name="T41" fmla="*/ 2 h 262"/>
                <a:gd name="T42" fmla="*/ 128 w 260"/>
                <a:gd name="T43" fmla="*/ 0 h 262"/>
                <a:gd name="T44" fmla="*/ 102 w 260"/>
                <a:gd name="T45" fmla="*/ 2 h 262"/>
                <a:gd name="T46" fmla="*/ 78 w 260"/>
                <a:gd name="T47" fmla="*/ 10 h 262"/>
                <a:gd name="T48" fmla="*/ 56 w 260"/>
                <a:gd name="T49" fmla="*/ 24 h 262"/>
                <a:gd name="T50" fmla="*/ 36 w 260"/>
                <a:gd name="T51" fmla="*/ 40 h 262"/>
                <a:gd name="T52" fmla="*/ 26 w 260"/>
                <a:gd name="T53" fmla="*/ 50 h 262"/>
                <a:gd name="T54" fmla="*/ 14 w 260"/>
                <a:gd name="T55" fmla="*/ 72 h 262"/>
                <a:gd name="T56" fmla="*/ 4 w 260"/>
                <a:gd name="T57" fmla="*/ 96 h 262"/>
                <a:gd name="T58" fmla="*/ 0 w 260"/>
                <a:gd name="T59" fmla="*/ 122 h 262"/>
                <a:gd name="T60" fmla="*/ 0 w 260"/>
                <a:gd name="T61" fmla="*/ 146 h 262"/>
                <a:gd name="T62" fmla="*/ 6 w 260"/>
                <a:gd name="T63" fmla="*/ 170 h 262"/>
                <a:gd name="T64" fmla="*/ 16 w 260"/>
                <a:gd name="T65" fmla="*/ 194 h 262"/>
                <a:gd name="T66" fmla="*/ 30 w 260"/>
                <a:gd name="T67" fmla="*/ 21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0" h="262">
                  <a:moveTo>
                    <a:pt x="40" y="226"/>
                  </a:moveTo>
                  <a:lnTo>
                    <a:pt x="40" y="226"/>
                  </a:lnTo>
                  <a:lnTo>
                    <a:pt x="50" y="234"/>
                  </a:lnTo>
                  <a:lnTo>
                    <a:pt x="60" y="242"/>
                  </a:lnTo>
                  <a:lnTo>
                    <a:pt x="72" y="248"/>
                  </a:lnTo>
                  <a:lnTo>
                    <a:pt x="84" y="252"/>
                  </a:lnTo>
                  <a:lnTo>
                    <a:pt x="96" y="256"/>
                  </a:lnTo>
                  <a:lnTo>
                    <a:pt x="108" y="260"/>
                  </a:lnTo>
                  <a:lnTo>
                    <a:pt x="120" y="260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4" y="23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34" y="210"/>
                  </a:lnTo>
                  <a:lnTo>
                    <a:pt x="240" y="200"/>
                  </a:lnTo>
                  <a:lnTo>
                    <a:pt x="248" y="188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58" y="152"/>
                  </a:lnTo>
                  <a:lnTo>
                    <a:pt x="260" y="140"/>
                  </a:lnTo>
                  <a:lnTo>
                    <a:pt x="260" y="128"/>
                  </a:lnTo>
                  <a:lnTo>
                    <a:pt x="260" y="116"/>
                  </a:lnTo>
                  <a:lnTo>
                    <a:pt x="258" y="102"/>
                  </a:lnTo>
                  <a:lnTo>
                    <a:pt x="254" y="90"/>
                  </a:lnTo>
                  <a:lnTo>
                    <a:pt x="250" y="78"/>
                  </a:lnTo>
                  <a:lnTo>
                    <a:pt x="244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6" y="8"/>
                  </a:lnTo>
                  <a:lnTo>
                    <a:pt x="164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6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2" y="158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0" y="216"/>
                  </a:lnTo>
                  <a:lnTo>
                    <a:pt x="4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4</a:t>
              </a:r>
            </a:p>
          </p:txBody>
        </p:sp>
      </p:grpSp>
      <p:grpSp>
        <p:nvGrpSpPr>
          <p:cNvPr id="71" name="Group 70"/>
          <p:cNvGrpSpPr>
            <a:grpSpLocks noChangeAspect="1"/>
          </p:cNvGrpSpPr>
          <p:nvPr userDrawn="1"/>
        </p:nvGrpSpPr>
        <p:grpSpPr>
          <a:xfrm>
            <a:off x="3104886" y="3915756"/>
            <a:ext cx="1158884" cy="924101"/>
            <a:chOff x="4251325" y="4686301"/>
            <a:chExt cx="1749939" cy="1395412"/>
          </a:xfrm>
          <a:solidFill>
            <a:srgbClr val="395A84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5852039" y="5157788"/>
              <a:ext cx="149225" cy="923925"/>
            </a:xfrm>
            <a:custGeom>
              <a:avLst/>
              <a:gdLst>
                <a:gd name="T0" fmla="*/ 28 w 94"/>
                <a:gd name="T1" fmla="*/ 274 h 582"/>
                <a:gd name="T2" fmla="*/ 86 w 94"/>
                <a:gd name="T3" fmla="*/ 4 h 582"/>
                <a:gd name="T4" fmla="*/ 86 w 94"/>
                <a:gd name="T5" fmla="*/ 4 h 582"/>
                <a:gd name="T6" fmla="*/ 50 w 94"/>
                <a:gd name="T7" fmla="*/ 0 h 582"/>
                <a:gd name="T8" fmla="*/ 50 w 94"/>
                <a:gd name="T9" fmla="*/ 0 h 582"/>
                <a:gd name="T10" fmla="*/ 62 w 94"/>
                <a:gd name="T11" fmla="*/ 2 h 582"/>
                <a:gd name="T12" fmla="*/ 0 w 94"/>
                <a:gd name="T13" fmla="*/ 272 h 582"/>
                <a:gd name="T14" fmla="*/ 58 w 94"/>
                <a:gd name="T15" fmla="*/ 580 h 582"/>
                <a:gd name="T16" fmla="*/ 58 w 94"/>
                <a:gd name="T17" fmla="*/ 580 h 582"/>
                <a:gd name="T18" fmla="*/ 94 w 94"/>
                <a:gd name="T19" fmla="*/ 582 h 582"/>
                <a:gd name="T20" fmla="*/ 28 w 94"/>
                <a:gd name="T21" fmla="*/ 2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582">
                  <a:moveTo>
                    <a:pt x="28" y="274"/>
                  </a:moveTo>
                  <a:lnTo>
                    <a:pt x="86" y="4"/>
                  </a:lnTo>
                  <a:lnTo>
                    <a:pt x="86" y="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2" y="2"/>
                  </a:lnTo>
                  <a:lnTo>
                    <a:pt x="0" y="272"/>
                  </a:lnTo>
                  <a:lnTo>
                    <a:pt x="58" y="580"/>
                  </a:lnTo>
                  <a:lnTo>
                    <a:pt x="58" y="580"/>
                  </a:lnTo>
                  <a:lnTo>
                    <a:pt x="94" y="582"/>
                  </a:lnTo>
                  <a:lnTo>
                    <a:pt x="28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4251325" y="4686301"/>
              <a:ext cx="1711325" cy="1392238"/>
            </a:xfrm>
            <a:custGeom>
              <a:avLst/>
              <a:gdLst>
                <a:gd name="T0" fmla="*/ 1066 w 1078"/>
                <a:gd name="T1" fmla="*/ 297 h 877"/>
                <a:gd name="T2" fmla="*/ 1040 w 1078"/>
                <a:gd name="T3" fmla="*/ 295 h 877"/>
                <a:gd name="T4" fmla="*/ 990 w 1078"/>
                <a:gd name="T5" fmla="*/ 289 h 877"/>
                <a:gd name="T6" fmla="*/ 966 w 1078"/>
                <a:gd name="T7" fmla="*/ 285 h 877"/>
                <a:gd name="T8" fmla="*/ 916 w 1078"/>
                <a:gd name="T9" fmla="*/ 275 h 877"/>
                <a:gd name="T10" fmla="*/ 894 w 1078"/>
                <a:gd name="T11" fmla="*/ 269 h 877"/>
                <a:gd name="T12" fmla="*/ 848 w 1078"/>
                <a:gd name="T13" fmla="*/ 257 h 877"/>
                <a:gd name="T14" fmla="*/ 820 w 1078"/>
                <a:gd name="T15" fmla="*/ 249 h 877"/>
                <a:gd name="T16" fmla="*/ 774 w 1078"/>
                <a:gd name="T17" fmla="*/ 231 h 877"/>
                <a:gd name="T18" fmla="*/ 756 w 1078"/>
                <a:gd name="T19" fmla="*/ 225 h 877"/>
                <a:gd name="T20" fmla="*/ 714 w 1078"/>
                <a:gd name="T21" fmla="*/ 207 h 877"/>
                <a:gd name="T22" fmla="*/ 684 w 1078"/>
                <a:gd name="T23" fmla="*/ 193 h 877"/>
                <a:gd name="T24" fmla="*/ 640 w 1078"/>
                <a:gd name="T25" fmla="*/ 171 h 877"/>
                <a:gd name="T26" fmla="*/ 628 w 1078"/>
                <a:gd name="T27" fmla="*/ 165 h 877"/>
                <a:gd name="T28" fmla="*/ 586 w 1078"/>
                <a:gd name="T29" fmla="*/ 141 h 877"/>
                <a:gd name="T30" fmla="*/ 558 w 1078"/>
                <a:gd name="T31" fmla="*/ 122 h 877"/>
                <a:gd name="T32" fmla="*/ 518 w 1078"/>
                <a:gd name="T33" fmla="*/ 96 h 877"/>
                <a:gd name="T34" fmla="*/ 508 w 1078"/>
                <a:gd name="T35" fmla="*/ 88 h 877"/>
                <a:gd name="T36" fmla="*/ 470 w 1078"/>
                <a:gd name="T37" fmla="*/ 60 h 877"/>
                <a:gd name="T38" fmla="*/ 444 w 1078"/>
                <a:gd name="T39" fmla="*/ 36 h 877"/>
                <a:gd name="T40" fmla="*/ 408 w 1078"/>
                <a:gd name="T41" fmla="*/ 4 h 877"/>
                <a:gd name="T42" fmla="*/ 172 w 1078"/>
                <a:gd name="T43" fmla="*/ 151 h 877"/>
                <a:gd name="T44" fmla="*/ 10 w 1078"/>
                <a:gd name="T45" fmla="*/ 423 h 877"/>
                <a:gd name="T46" fmla="*/ 46 w 1078"/>
                <a:gd name="T47" fmla="*/ 457 h 877"/>
                <a:gd name="T48" fmla="*/ 104 w 1078"/>
                <a:gd name="T49" fmla="*/ 505 h 877"/>
                <a:gd name="T50" fmla="*/ 124 w 1078"/>
                <a:gd name="T51" fmla="*/ 521 h 877"/>
                <a:gd name="T52" fmla="*/ 184 w 1078"/>
                <a:gd name="T53" fmla="*/ 567 h 877"/>
                <a:gd name="T54" fmla="*/ 224 w 1078"/>
                <a:gd name="T55" fmla="*/ 595 h 877"/>
                <a:gd name="T56" fmla="*/ 288 w 1078"/>
                <a:gd name="T57" fmla="*/ 635 h 877"/>
                <a:gd name="T58" fmla="*/ 312 w 1078"/>
                <a:gd name="T59" fmla="*/ 649 h 877"/>
                <a:gd name="T60" fmla="*/ 378 w 1078"/>
                <a:gd name="T61" fmla="*/ 687 h 877"/>
                <a:gd name="T62" fmla="*/ 420 w 1078"/>
                <a:gd name="T63" fmla="*/ 709 h 877"/>
                <a:gd name="T64" fmla="*/ 488 w 1078"/>
                <a:gd name="T65" fmla="*/ 739 h 877"/>
                <a:gd name="T66" fmla="*/ 518 w 1078"/>
                <a:gd name="T67" fmla="*/ 753 h 877"/>
                <a:gd name="T68" fmla="*/ 590 w 1078"/>
                <a:gd name="T69" fmla="*/ 781 h 877"/>
                <a:gd name="T70" fmla="*/ 630 w 1078"/>
                <a:gd name="T71" fmla="*/ 795 h 877"/>
                <a:gd name="T72" fmla="*/ 704 w 1078"/>
                <a:gd name="T73" fmla="*/ 817 h 877"/>
                <a:gd name="T74" fmla="*/ 740 w 1078"/>
                <a:gd name="T75" fmla="*/ 827 h 877"/>
                <a:gd name="T76" fmla="*/ 816 w 1078"/>
                <a:gd name="T77" fmla="*/ 845 h 877"/>
                <a:gd name="T78" fmla="*/ 854 w 1078"/>
                <a:gd name="T79" fmla="*/ 851 h 877"/>
                <a:gd name="T80" fmla="*/ 932 w 1078"/>
                <a:gd name="T81" fmla="*/ 863 h 877"/>
                <a:gd name="T82" fmla="*/ 974 w 1078"/>
                <a:gd name="T83" fmla="*/ 869 h 877"/>
                <a:gd name="T84" fmla="*/ 1052 w 1078"/>
                <a:gd name="T85" fmla="*/ 875 h 877"/>
                <a:gd name="T86" fmla="*/ 1016 w 1078"/>
                <a:gd name="T87" fmla="*/ 56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8" h="877">
                  <a:moveTo>
                    <a:pt x="1078" y="299"/>
                  </a:moveTo>
                  <a:lnTo>
                    <a:pt x="1078" y="299"/>
                  </a:lnTo>
                  <a:lnTo>
                    <a:pt x="1066" y="297"/>
                  </a:lnTo>
                  <a:lnTo>
                    <a:pt x="1066" y="297"/>
                  </a:lnTo>
                  <a:lnTo>
                    <a:pt x="1040" y="295"/>
                  </a:lnTo>
                  <a:lnTo>
                    <a:pt x="1040" y="295"/>
                  </a:lnTo>
                  <a:lnTo>
                    <a:pt x="1014" y="293"/>
                  </a:lnTo>
                  <a:lnTo>
                    <a:pt x="1014" y="293"/>
                  </a:lnTo>
                  <a:lnTo>
                    <a:pt x="990" y="289"/>
                  </a:lnTo>
                  <a:lnTo>
                    <a:pt x="990" y="289"/>
                  </a:lnTo>
                  <a:lnTo>
                    <a:pt x="966" y="285"/>
                  </a:lnTo>
                  <a:lnTo>
                    <a:pt x="966" y="285"/>
                  </a:lnTo>
                  <a:lnTo>
                    <a:pt x="942" y="279"/>
                  </a:lnTo>
                  <a:lnTo>
                    <a:pt x="942" y="279"/>
                  </a:lnTo>
                  <a:lnTo>
                    <a:pt x="916" y="275"/>
                  </a:lnTo>
                  <a:lnTo>
                    <a:pt x="916" y="275"/>
                  </a:lnTo>
                  <a:lnTo>
                    <a:pt x="894" y="269"/>
                  </a:lnTo>
                  <a:lnTo>
                    <a:pt x="894" y="269"/>
                  </a:lnTo>
                  <a:lnTo>
                    <a:pt x="868" y="263"/>
                  </a:lnTo>
                  <a:lnTo>
                    <a:pt x="868" y="263"/>
                  </a:lnTo>
                  <a:lnTo>
                    <a:pt x="848" y="257"/>
                  </a:lnTo>
                  <a:lnTo>
                    <a:pt x="848" y="257"/>
                  </a:lnTo>
                  <a:lnTo>
                    <a:pt x="820" y="249"/>
                  </a:lnTo>
                  <a:lnTo>
                    <a:pt x="820" y="249"/>
                  </a:lnTo>
                  <a:lnTo>
                    <a:pt x="802" y="243"/>
                  </a:lnTo>
                  <a:lnTo>
                    <a:pt x="802" y="243"/>
                  </a:lnTo>
                  <a:lnTo>
                    <a:pt x="774" y="231"/>
                  </a:lnTo>
                  <a:lnTo>
                    <a:pt x="774" y="231"/>
                  </a:lnTo>
                  <a:lnTo>
                    <a:pt x="756" y="225"/>
                  </a:lnTo>
                  <a:lnTo>
                    <a:pt x="756" y="225"/>
                  </a:lnTo>
                  <a:lnTo>
                    <a:pt x="728" y="213"/>
                  </a:lnTo>
                  <a:lnTo>
                    <a:pt x="728" y="213"/>
                  </a:lnTo>
                  <a:lnTo>
                    <a:pt x="714" y="207"/>
                  </a:lnTo>
                  <a:lnTo>
                    <a:pt x="714" y="207"/>
                  </a:lnTo>
                  <a:lnTo>
                    <a:pt x="684" y="193"/>
                  </a:lnTo>
                  <a:lnTo>
                    <a:pt x="684" y="193"/>
                  </a:lnTo>
                  <a:lnTo>
                    <a:pt x="670" y="187"/>
                  </a:lnTo>
                  <a:lnTo>
                    <a:pt x="670" y="187"/>
                  </a:lnTo>
                  <a:lnTo>
                    <a:pt x="640" y="171"/>
                  </a:lnTo>
                  <a:lnTo>
                    <a:pt x="640" y="171"/>
                  </a:lnTo>
                  <a:lnTo>
                    <a:pt x="628" y="165"/>
                  </a:lnTo>
                  <a:lnTo>
                    <a:pt x="628" y="165"/>
                  </a:lnTo>
                  <a:lnTo>
                    <a:pt x="598" y="147"/>
                  </a:lnTo>
                  <a:lnTo>
                    <a:pt x="598" y="147"/>
                  </a:lnTo>
                  <a:lnTo>
                    <a:pt x="586" y="141"/>
                  </a:lnTo>
                  <a:lnTo>
                    <a:pt x="586" y="141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46" y="116"/>
                  </a:lnTo>
                  <a:lnTo>
                    <a:pt x="546" y="116"/>
                  </a:lnTo>
                  <a:lnTo>
                    <a:pt x="518" y="96"/>
                  </a:lnTo>
                  <a:lnTo>
                    <a:pt x="518" y="9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480" y="66"/>
                  </a:lnTo>
                  <a:lnTo>
                    <a:pt x="480" y="66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44" y="36"/>
                  </a:lnTo>
                  <a:lnTo>
                    <a:pt x="444" y="36"/>
                  </a:lnTo>
                  <a:lnTo>
                    <a:pt x="434" y="28"/>
                  </a:lnTo>
                  <a:lnTo>
                    <a:pt x="434" y="28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04" y="0"/>
                  </a:lnTo>
                  <a:lnTo>
                    <a:pt x="172" y="151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10" y="423"/>
                  </a:lnTo>
                  <a:lnTo>
                    <a:pt x="10" y="423"/>
                  </a:lnTo>
                  <a:lnTo>
                    <a:pt x="46" y="457"/>
                  </a:lnTo>
                  <a:lnTo>
                    <a:pt x="46" y="457"/>
                  </a:lnTo>
                  <a:lnTo>
                    <a:pt x="66" y="473"/>
                  </a:lnTo>
                  <a:lnTo>
                    <a:pt x="66" y="473"/>
                  </a:lnTo>
                  <a:lnTo>
                    <a:pt x="104" y="505"/>
                  </a:lnTo>
                  <a:lnTo>
                    <a:pt x="104" y="505"/>
                  </a:lnTo>
                  <a:lnTo>
                    <a:pt x="124" y="521"/>
                  </a:lnTo>
                  <a:lnTo>
                    <a:pt x="124" y="521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84" y="567"/>
                  </a:lnTo>
                  <a:lnTo>
                    <a:pt x="184" y="567"/>
                  </a:lnTo>
                  <a:lnTo>
                    <a:pt x="224" y="595"/>
                  </a:lnTo>
                  <a:lnTo>
                    <a:pt x="224" y="595"/>
                  </a:lnTo>
                  <a:lnTo>
                    <a:pt x="248" y="609"/>
                  </a:lnTo>
                  <a:lnTo>
                    <a:pt x="248" y="609"/>
                  </a:lnTo>
                  <a:lnTo>
                    <a:pt x="288" y="635"/>
                  </a:lnTo>
                  <a:lnTo>
                    <a:pt x="288" y="635"/>
                  </a:lnTo>
                  <a:lnTo>
                    <a:pt x="312" y="649"/>
                  </a:lnTo>
                  <a:lnTo>
                    <a:pt x="312" y="649"/>
                  </a:lnTo>
                  <a:lnTo>
                    <a:pt x="354" y="673"/>
                  </a:lnTo>
                  <a:lnTo>
                    <a:pt x="354" y="673"/>
                  </a:lnTo>
                  <a:lnTo>
                    <a:pt x="378" y="687"/>
                  </a:lnTo>
                  <a:lnTo>
                    <a:pt x="378" y="687"/>
                  </a:lnTo>
                  <a:lnTo>
                    <a:pt x="420" y="709"/>
                  </a:lnTo>
                  <a:lnTo>
                    <a:pt x="420" y="709"/>
                  </a:lnTo>
                  <a:lnTo>
                    <a:pt x="448" y="721"/>
                  </a:lnTo>
                  <a:lnTo>
                    <a:pt x="448" y="721"/>
                  </a:lnTo>
                  <a:lnTo>
                    <a:pt x="488" y="739"/>
                  </a:lnTo>
                  <a:lnTo>
                    <a:pt x="488" y="73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58" y="769"/>
                  </a:lnTo>
                  <a:lnTo>
                    <a:pt x="558" y="769"/>
                  </a:lnTo>
                  <a:lnTo>
                    <a:pt x="590" y="781"/>
                  </a:lnTo>
                  <a:lnTo>
                    <a:pt x="590" y="781"/>
                  </a:lnTo>
                  <a:lnTo>
                    <a:pt x="630" y="795"/>
                  </a:lnTo>
                  <a:lnTo>
                    <a:pt x="630" y="795"/>
                  </a:lnTo>
                  <a:lnTo>
                    <a:pt x="664" y="805"/>
                  </a:lnTo>
                  <a:lnTo>
                    <a:pt x="664" y="805"/>
                  </a:lnTo>
                  <a:lnTo>
                    <a:pt x="704" y="817"/>
                  </a:lnTo>
                  <a:lnTo>
                    <a:pt x="704" y="817"/>
                  </a:lnTo>
                  <a:lnTo>
                    <a:pt x="740" y="827"/>
                  </a:lnTo>
                  <a:lnTo>
                    <a:pt x="740" y="827"/>
                  </a:lnTo>
                  <a:lnTo>
                    <a:pt x="778" y="835"/>
                  </a:lnTo>
                  <a:lnTo>
                    <a:pt x="778" y="835"/>
                  </a:lnTo>
                  <a:lnTo>
                    <a:pt x="816" y="845"/>
                  </a:lnTo>
                  <a:lnTo>
                    <a:pt x="816" y="845"/>
                  </a:lnTo>
                  <a:lnTo>
                    <a:pt x="854" y="851"/>
                  </a:lnTo>
                  <a:lnTo>
                    <a:pt x="854" y="851"/>
                  </a:lnTo>
                  <a:lnTo>
                    <a:pt x="894" y="859"/>
                  </a:lnTo>
                  <a:lnTo>
                    <a:pt x="894" y="859"/>
                  </a:lnTo>
                  <a:lnTo>
                    <a:pt x="932" y="863"/>
                  </a:lnTo>
                  <a:lnTo>
                    <a:pt x="932" y="863"/>
                  </a:lnTo>
                  <a:lnTo>
                    <a:pt x="974" y="869"/>
                  </a:lnTo>
                  <a:lnTo>
                    <a:pt x="974" y="869"/>
                  </a:lnTo>
                  <a:lnTo>
                    <a:pt x="1010" y="873"/>
                  </a:lnTo>
                  <a:lnTo>
                    <a:pt x="1010" y="873"/>
                  </a:lnTo>
                  <a:lnTo>
                    <a:pt x="1052" y="875"/>
                  </a:lnTo>
                  <a:lnTo>
                    <a:pt x="1052" y="875"/>
                  </a:lnTo>
                  <a:lnTo>
                    <a:pt x="1074" y="877"/>
                  </a:lnTo>
                  <a:lnTo>
                    <a:pt x="1016" y="569"/>
                  </a:lnTo>
                  <a:lnTo>
                    <a:pt x="1078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4279900" y="5316538"/>
              <a:ext cx="568325" cy="571500"/>
            </a:xfrm>
            <a:custGeom>
              <a:avLst/>
              <a:gdLst>
                <a:gd name="T0" fmla="*/ 0 w 358"/>
                <a:gd name="T1" fmla="*/ 184 h 360"/>
                <a:gd name="T2" fmla="*/ 4 w 358"/>
                <a:gd name="T3" fmla="*/ 220 h 360"/>
                <a:gd name="T4" fmla="*/ 16 w 358"/>
                <a:gd name="T5" fmla="*/ 254 h 360"/>
                <a:gd name="T6" fmla="*/ 32 w 358"/>
                <a:gd name="T7" fmla="*/ 284 h 360"/>
                <a:gd name="T8" fmla="*/ 54 w 358"/>
                <a:gd name="T9" fmla="*/ 310 h 360"/>
                <a:gd name="T10" fmla="*/ 82 w 358"/>
                <a:gd name="T11" fmla="*/ 330 h 360"/>
                <a:gd name="T12" fmla="*/ 112 w 358"/>
                <a:gd name="T13" fmla="*/ 346 h 360"/>
                <a:gd name="T14" fmla="*/ 146 w 358"/>
                <a:gd name="T15" fmla="*/ 356 h 360"/>
                <a:gd name="T16" fmla="*/ 182 w 358"/>
                <a:gd name="T17" fmla="*/ 360 h 360"/>
                <a:gd name="T18" fmla="*/ 202 w 358"/>
                <a:gd name="T19" fmla="*/ 358 h 360"/>
                <a:gd name="T20" fmla="*/ 236 w 358"/>
                <a:gd name="T21" fmla="*/ 350 h 360"/>
                <a:gd name="T22" fmla="*/ 268 w 358"/>
                <a:gd name="T23" fmla="*/ 336 h 360"/>
                <a:gd name="T24" fmla="*/ 296 w 358"/>
                <a:gd name="T25" fmla="*/ 316 h 360"/>
                <a:gd name="T26" fmla="*/ 320 w 358"/>
                <a:gd name="T27" fmla="*/ 290 h 360"/>
                <a:gd name="T28" fmla="*/ 338 w 358"/>
                <a:gd name="T29" fmla="*/ 262 h 360"/>
                <a:gd name="T30" fmla="*/ 352 w 358"/>
                <a:gd name="T31" fmla="*/ 230 h 360"/>
                <a:gd name="T32" fmla="*/ 358 w 358"/>
                <a:gd name="T33" fmla="*/ 194 h 360"/>
                <a:gd name="T34" fmla="*/ 358 w 358"/>
                <a:gd name="T35" fmla="*/ 176 h 360"/>
                <a:gd name="T36" fmla="*/ 354 w 358"/>
                <a:gd name="T37" fmla="*/ 140 h 360"/>
                <a:gd name="T38" fmla="*/ 342 w 358"/>
                <a:gd name="T39" fmla="*/ 106 h 360"/>
                <a:gd name="T40" fmla="*/ 326 w 358"/>
                <a:gd name="T41" fmla="*/ 76 h 360"/>
                <a:gd name="T42" fmla="*/ 302 w 358"/>
                <a:gd name="T43" fmla="*/ 50 h 360"/>
                <a:gd name="T44" fmla="*/ 276 w 358"/>
                <a:gd name="T45" fmla="*/ 28 h 360"/>
                <a:gd name="T46" fmla="*/ 244 w 358"/>
                <a:gd name="T47" fmla="*/ 14 h 360"/>
                <a:gd name="T48" fmla="*/ 210 w 358"/>
                <a:gd name="T49" fmla="*/ 4 h 360"/>
                <a:gd name="T50" fmla="*/ 174 w 358"/>
                <a:gd name="T51" fmla="*/ 0 h 360"/>
                <a:gd name="T52" fmla="*/ 156 w 358"/>
                <a:gd name="T53" fmla="*/ 2 h 360"/>
                <a:gd name="T54" fmla="*/ 122 w 358"/>
                <a:gd name="T55" fmla="*/ 10 h 360"/>
                <a:gd name="T56" fmla="*/ 90 w 358"/>
                <a:gd name="T57" fmla="*/ 24 h 360"/>
                <a:gd name="T58" fmla="*/ 62 w 358"/>
                <a:gd name="T59" fmla="*/ 44 h 360"/>
                <a:gd name="T60" fmla="*/ 38 w 358"/>
                <a:gd name="T61" fmla="*/ 68 h 360"/>
                <a:gd name="T62" fmla="*/ 20 w 358"/>
                <a:gd name="T63" fmla="*/ 98 h 360"/>
                <a:gd name="T64" fmla="*/ 6 w 358"/>
                <a:gd name="T65" fmla="*/ 130 h 360"/>
                <a:gd name="T66" fmla="*/ 0 w 358"/>
                <a:gd name="T67" fmla="*/ 16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60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0"/>
                  </a:lnTo>
                  <a:lnTo>
                    <a:pt x="8" y="236"/>
                  </a:lnTo>
                  <a:lnTo>
                    <a:pt x="16" y="254"/>
                  </a:lnTo>
                  <a:lnTo>
                    <a:pt x="24" y="268"/>
                  </a:lnTo>
                  <a:lnTo>
                    <a:pt x="32" y="284"/>
                  </a:lnTo>
                  <a:lnTo>
                    <a:pt x="44" y="296"/>
                  </a:lnTo>
                  <a:lnTo>
                    <a:pt x="54" y="310"/>
                  </a:lnTo>
                  <a:lnTo>
                    <a:pt x="68" y="320"/>
                  </a:lnTo>
                  <a:lnTo>
                    <a:pt x="82" y="330"/>
                  </a:lnTo>
                  <a:lnTo>
                    <a:pt x="96" y="340"/>
                  </a:lnTo>
                  <a:lnTo>
                    <a:pt x="112" y="346"/>
                  </a:lnTo>
                  <a:lnTo>
                    <a:pt x="130" y="352"/>
                  </a:lnTo>
                  <a:lnTo>
                    <a:pt x="146" y="356"/>
                  </a:lnTo>
                  <a:lnTo>
                    <a:pt x="164" y="358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202" y="358"/>
                  </a:lnTo>
                  <a:lnTo>
                    <a:pt x="218" y="354"/>
                  </a:lnTo>
                  <a:lnTo>
                    <a:pt x="236" y="350"/>
                  </a:lnTo>
                  <a:lnTo>
                    <a:pt x="252" y="344"/>
                  </a:lnTo>
                  <a:lnTo>
                    <a:pt x="268" y="336"/>
                  </a:lnTo>
                  <a:lnTo>
                    <a:pt x="282" y="326"/>
                  </a:lnTo>
                  <a:lnTo>
                    <a:pt x="296" y="316"/>
                  </a:lnTo>
                  <a:lnTo>
                    <a:pt x="308" y="304"/>
                  </a:lnTo>
                  <a:lnTo>
                    <a:pt x="320" y="290"/>
                  </a:lnTo>
                  <a:lnTo>
                    <a:pt x="330" y="276"/>
                  </a:lnTo>
                  <a:lnTo>
                    <a:pt x="338" y="262"/>
                  </a:lnTo>
                  <a:lnTo>
                    <a:pt x="346" y="246"/>
                  </a:lnTo>
                  <a:lnTo>
                    <a:pt x="352" y="230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48" y="122"/>
                  </a:lnTo>
                  <a:lnTo>
                    <a:pt x="342" y="106"/>
                  </a:lnTo>
                  <a:lnTo>
                    <a:pt x="334" y="90"/>
                  </a:lnTo>
                  <a:lnTo>
                    <a:pt x="326" y="76"/>
                  </a:lnTo>
                  <a:lnTo>
                    <a:pt x="314" y="62"/>
                  </a:lnTo>
                  <a:lnTo>
                    <a:pt x="302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0" y="20"/>
                  </a:lnTo>
                  <a:lnTo>
                    <a:pt x="244" y="14"/>
                  </a:lnTo>
                  <a:lnTo>
                    <a:pt x="228" y="8"/>
                  </a:lnTo>
                  <a:lnTo>
                    <a:pt x="210" y="4"/>
                  </a:lnTo>
                  <a:lnTo>
                    <a:pt x="194" y="2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8" y="6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0" y="24"/>
                  </a:lnTo>
                  <a:lnTo>
                    <a:pt x="76" y="34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6" y="130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4356100" y="5395913"/>
              <a:ext cx="415925" cy="412750"/>
            </a:xfrm>
            <a:custGeom>
              <a:avLst/>
              <a:gdLst>
                <a:gd name="T0" fmla="*/ 0 w 262"/>
                <a:gd name="T1" fmla="*/ 132 h 260"/>
                <a:gd name="T2" fmla="*/ 4 w 262"/>
                <a:gd name="T3" fmla="*/ 160 h 260"/>
                <a:gd name="T4" fmla="*/ 12 w 262"/>
                <a:gd name="T5" fmla="*/ 184 h 260"/>
                <a:gd name="T6" fmla="*/ 24 w 262"/>
                <a:gd name="T7" fmla="*/ 206 h 260"/>
                <a:gd name="T8" fmla="*/ 40 w 262"/>
                <a:gd name="T9" fmla="*/ 224 h 260"/>
                <a:gd name="T10" fmla="*/ 60 w 262"/>
                <a:gd name="T11" fmla="*/ 240 h 260"/>
                <a:gd name="T12" fmla="*/ 82 w 262"/>
                <a:gd name="T13" fmla="*/ 252 h 260"/>
                <a:gd name="T14" fmla="*/ 108 w 262"/>
                <a:gd name="T15" fmla="*/ 258 h 260"/>
                <a:gd name="T16" fmla="*/ 134 w 262"/>
                <a:gd name="T17" fmla="*/ 260 h 260"/>
                <a:gd name="T18" fmla="*/ 148 w 262"/>
                <a:gd name="T19" fmla="*/ 260 h 260"/>
                <a:gd name="T20" fmla="*/ 172 w 262"/>
                <a:gd name="T21" fmla="*/ 254 h 260"/>
                <a:gd name="T22" fmla="*/ 196 w 262"/>
                <a:gd name="T23" fmla="*/ 244 h 260"/>
                <a:gd name="T24" fmla="*/ 216 w 262"/>
                <a:gd name="T25" fmla="*/ 228 h 260"/>
                <a:gd name="T26" fmla="*/ 234 w 262"/>
                <a:gd name="T27" fmla="*/ 210 h 260"/>
                <a:gd name="T28" fmla="*/ 248 w 262"/>
                <a:gd name="T29" fmla="*/ 190 h 260"/>
                <a:gd name="T30" fmla="*/ 256 w 262"/>
                <a:gd name="T31" fmla="*/ 166 h 260"/>
                <a:gd name="T32" fmla="*/ 262 w 262"/>
                <a:gd name="T33" fmla="*/ 140 h 260"/>
                <a:gd name="T34" fmla="*/ 262 w 262"/>
                <a:gd name="T35" fmla="*/ 126 h 260"/>
                <a:gd name="T36" fmla="*/ 258 w 262"/>
                <a:gd name="T37" fmla="*/ 100 h 260"/>
                <a:gd name="T38" fmla="*/ 250 w 262"/>
                <a:gd name="T39" fmla="*/ 76 h 260"/>
                <a:gd name="T40" fmla="*/ 238 w 262"/>
                <a:gd name="T41" fmla="*/ 54 h 260"/>
                <a:gd name="T42" fmla="*/ 222 w 262"/>
                <a:gd name="T43" fmla="*/ 36 h 260"/>
                <a:gd name="T44" fmla="*/ 202 w 262"/>
                <a:gd name="T45" fmla="*/ 20 h 260"/>
                <a:gd name="T46" fmla="*/ 178 w 262"/>
                <a:gd name="T47" fmla="*/ 8 h 260"/>
                <a:gd name="T48" fmla="*/ 154 w 262"/>
                <a:gd name="T49" fmla="*/ 2 h 260"/>
                <a:gd name="T50" fmla="*/ 128 w 262"/>
                <a:gd name="T51" fmla="*/ 0 h 260"/>
                <a:gd name="T52" fmla="*/ 114 w 262"/>
                <a:gd name="T53" fmla="*/ 0 h 260"/>
                <a:gd name="T54" fmla="*/ 90 w 262"/>
                <a:gd name="T55" fmla="*/ 6 h 260"/>
                <a:gd name="T56" fmla="*/ 66 w 262"/>
                <a:gd name="T57" fmla="*/ 16 h 260"/>
                <a:gd name="T58" fmla="*/ 46 w 262"/>
                <a:gd name="T59" fmla="*/ 30 h 260"/>
                <a:gd name="T60" fmla="*/ 28 w 262"/>
                <a:gd name="T61" fmla="*/ 50 h 260"/>
                <a:gd name="T62" fmla="*/ 14 w 262"/>
                <a:gd name="T63" fmla="*/ 70 h 260"/>
                <a:gd name="T64" fmla="*/ 6 w 262"/>
                <a:gd name="T65" fmla="*/ 94 h 260"/>
                <a:gd name="T66" fmla="*/ 0 w 262"/>
                <a:gd name="T67" fmla="*/ 12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260">
                  <a:moveTo>
                    <a:pt x="0" y="132"/>
                  </a:moveTo>
                  <a:lnTo>
                    <a:pt x="0" y="132"/>
                  </a:lnTo>
                  <a:lnTo>
                    <a:pt x="2" y="146"/>
                  </a:lnTo>
                  <a:lnTo>
                    <a:pt x="4" y="160"/>
                  </a:lnTo>
                  <a:lnTo>
                    <a:pt x="6" y="172"/>
                  </a:lnTo>
                  <a:lnTo>
                    <a:pt x="12" y="184"/>
                  </a:lnTo>
                  <a:lnTo>
                    <a:pt x="18" y="194"/>
                  </a:lnTo>
                  <a:lnTo>
                    <a:pt x="24" y="206"/>
                  </a:lnTo>
                  <a:lnTo>
                    <a:pt x="32" y="216"/>
                  </a:lnTo>
                  <a:lnTo>
                    <a:pt x="40" y="224"/>
                  </a:lnTo>
                  <a:lnTo>
                    <a:pt x="50" y="232"/>
                  </a:lnTo>
                  <a:lnTo>
                    <a:pt x="60" y="240"/>
                  </a:lnTo>
                  <a:lnTo>
                    <a:pt x="72" y="246"/>
                  </a:lnTo>
                  <a:lnTo>
                    <a:pt x="82" y="252"/>
                  </a:lnTo>
                  <a:lnTo>
                    <a:pt x="94" y="256"/>
                  </a:lnTo>
                  <a:lnTo>
                    <a:pt x="108" y="258"/>
                  </a:lnTo>
                  <a:lnTo>
                    <a:pt x="120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2" y="254"/>
                  </a:lnTo>
                  <a:lnTo>
                    <a:pt x="184" y="250"/>
                  </a:lnTo>
                  <a:lnTo>
                    <a:pt x="196" y="244"/>
                  </a:lnTo>
                  <a:lnTo>
                    <a:pt x="206" y="236"/>
                  </a:lnTo>
                  <a:lnTo>
                    <a:pt x="216" y="228"/>
                  </a:lnTo>
                  <a:lnTo>
                    <a:pt x="226" y="220"/>
                  </a:lnTo>
                  <a:lnTo>
                    <a:pt x="234" y="210"/>
                  </a:lnTo>
                  <a:lnTo>
                    <a:pt x="240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2" y="140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0" y="114"/>
                  </a:lnTo>
                  <a:lnTo>
                    <a:pt x="258" y="100"/>
                  </a:lnTo>
                  <a:lnTo>
                    <a:pt x="254" y="88"/>
                  </a:lnTo>
                  <a:lnTo>
                    <a:pt x="250" y="76"/>
                  </a:lnTo>
                  <a:lnTo>
                    <a:pt x="244" y="64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90" y="14"/>
                  </a:lnTo>
                  <a:lnTo>
                    <a:pt x="178" y="8"/>
                  </a:lnTo>
                  <a:lnTo>
                    <a:pt x="166" y="4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0"/>
                  </a:lnTo>
                  <a:lnTo>
                    <a:pt x="14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5</a:t>
              </a:r>
            </a:p>
          </p:txBody>
        </p:sp>
      </p:grpSp>
      <p:grpSp>
        <p:nvGrpSpPr>
          <p:cNvPr id="79" name="Group 78"/>
          <p:cNvGrpSpPr>
            <a:grpSpLocks noChangeAspect="1"/>
          </p:cNvGrpSpPr>
          <p:nvPr userDrawn="1"/>
        </p:nvGrpSpPr>
        <p:grpSpPr>
          <a:xfrm>
            <a:off x="2309548" y="2978300"/>
            <a:ext cx="1063926" cy="1235289"/>
            <a:chOff x="3190875" y="3381376"/>
            <a:chExt cx="1606550" cy="1865313"/>
          </a:xfrm>
          <a:solidFill>
            <a:srgbClr val="7F7F7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4117975" y="4540251"/>
              <a:ext cx="679450" cy="706438"/>
            </a:xfrm>
            <a:custGeom>
              <a:avLst/>
              <a:gdLst>
                <a:gd name="T0" fmla="*/ 196 w 428"/>
                <a:gd name="T1" fmla="*/ 184 h 445"/>
                <a:gd name="T2" fmla="*/ 428 w 428"/>
                <a:gd name="T3" fmla="*/ 32 h 445"/>
                <a:gd name="T4" fmla="*/ 428 w 428"/>
                <a:gd name="T5" fmla="*/ 32 h 445"/>
                <a:gd name="T6" fmla="*/ 400 w 428"/>
                <a:gd name="T7" fmla="*/ 0 h 445"/>
                <a:gd name="T8" fmla="*/ 400 w 428"/>
                <a:gd name="T9" fmla="*/ 0 h 445"/>
                <a:gd name="T10" fmla="*/ 412 w 428"/>
                <a:gd name="T11" fmla="*/ 14 h 445"/>
                <a:gd name="T12" fmla="*/ 178 w 428"/>
                <a:gd name="T13" fmla="*/ 162 h 445"/>
                <a:gd name="T14" fmla="*/ 0 w 428"/>
                <a:gd name="T15" fmla="*/ 419 h 445"/>
                <a:gd name="T16" fmla="*/ 0 w 428"/>
                <a:gd name="T17" fmla="*/ 419 h 445"/>
                <a:gd name="T18" fmla="*/ 24 w 428"/>
                <a:gd name="T19" fmla="*/ 445 h 445"/>
                <a:gd name="T20" fmla="*/ 196 w 428"/>
                <a:gd name="T21" fmla="*/ 18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445">
                  <a:moveTo>
                    <a:pt x="196" y="184"/>
                  </a:moveTo>
                  <a:lnTo>
                    <a:pt x="428" y="32"/>
                  </a:lnTo>
                  <a:lnTo>
                    <a:pt x="428" y="3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12" y="14"/>
                  </a:lnTo>
                  <a:lnTo>
                    <a:pt x="178" y="162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24" y="445"/>
                  </a:lnTo>
                  <a:lnTo>
                    <a:pt x="196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3432175" y="3381376"/>
              <a:ext cx="1339850" cy="1824038"/>
            </a:xfrm>
            <a:custGeom>
              <a:avLst/>
              <a:gdLst>
                <a:gd name="T0" fmla="*/ 844 w 844"/>
                <a:gd name="T1" fmla="*/ 744 h 1149"/>
                <a:gd name="T2" fmla="*/ 832 w 844"/>
                <a:gd name="T3" fmla="*/ 730 h 1149"/>
                <a:gd name="T4" fmla="*/ 824 w 844"/>
                <a:gd name="T5" fmla="*/ 722 h 1149"/>
                <a:gd name="T6" fmla="*/ 802 w 844"/>
                <a:gd name="T7" fmla="*/ 694 h 1149"/>
                <a:gd name="T8" fmla="*/ 796 w 844"/>
                <a:gd name="T9" fmla="*/ 684 h 1149"/>
                <a:gd name="T10" fmla="*/ 774 w 844"/>
                <a:gd name="T11" fmla="*/ 654 h 1149"/>
                <a:gd name="T12" fmla="*/ 768 w 844"/>
                <a:gd name="T13" fmla="*/ 646 h 1149"/>
                <a:gd name="T14" fmla="*/ 748 w 844"/>
                <a:gd name="T15" fmla="*/ 616 h 1149"/>
                <a:gd name="T16" fmla="*/ 742 w 844"/>
                <a:gd name="T17" fmla="*/ 606 h 1149"/>
                <a:gd name="T18" fmla="*/ 724 w 844"/>
                <a:gd name="T19" fmla="*/ 574 h 1149"/>
                <a:gd name="T20" fmla="*/ 718 w 844"/>
                <a:gd name="T21" fmla="*/ 564 h 1149"/>
                <a:gd name="T22" fmla="*/ 700 w 844"/>
                <a:gd name="T23" fmla="*/ 532 h 1149"/>
                <a:gd name="T24" fmla="*/ 696 w 844"/>
                <a:gd name="T25" fmla="*/ 522 h 1149"/>
                <a:gd name="T26" fmla="*/ 680 w 844"/>
                <a:gd name="T27" fmla="*/ 488 h 1149"/>
                <a:gd name="T28" fmla="*/ 676 w 844"/>
                <a:gd name="T29" fmla="*/ 480 h 1149"/>
                <a:gd name="T30" fmla="*/ 660 w 844"/>
                <a:gd name="T31" fmla="*/ 444 h 1149"/>
                <a:gd name="T32" fmla="*/ 656 w 844"/>
                <a:gd name="T33" fmla="*/ 436 h 1149"/>
                <a:gd name="T34" fmla="*/ 642 w 844"/>
                <a:gd name="T35" fmla="*/ 398 h 1149"/>
                <a:gd name="T36" fmla="*/ 640 w 844"/>
                <a:gd name="T37" fmla="*/ 390 h 1149"/>
                <a:gd name="T38" fmla="*/ 626 w 844"/>
                <a:gd name="T39" fmla="*/ 352 h 1149"/>
                <a:gd name="T40" fmla="*/ 624 w 844"/>
                <a:gd name="T41" fmla="*/ 346 h 1149"/>
                <a:gd name="T42" fmla="*/ 614 w 844"/>
                <a:gd name="T43" fmla="*/ 306 h 1149"/>
                <a:gd name="T44" fmla="*/ 612 w 844"/>
                <a:gd name="T45" fmla="*/ 298 h 1149"/>
                <a:gd name="T46" fmla="*/ 602 w 844"/>
                <a:gd name="T47" fmla="*/ 258 h 1149"/>
                <a:gd name="T48" fmla="*/ 600 w 844"/>
                <a:gd name="T49" fmla="*/ 250 h 1149"/>
                <a:gd name="T50" fmla="*/ 592 w 844"/>
                <a:gd name="T51" fmla="*/ 208 h 1149"/>
                <a:gd name="T52" fmla="*/ 592 w 844"/>
                <a:gd name="T53" fmla="*/ 202 h 1149"/>
                <a:gd name="T54" fmla="*/ 586 w 844"/>
                <a:gd name="T55" fmla="*/ 160 h 1149"/>
                <a:gd name="T56" fmla="*/ 586 w 844"/>
                <a:gd name="T57" fmla="*/ 152 h 1149"/>
                <a:gd name="T58" fmla="*/ 582 w 844"/>
                <a:gd name="T59" fmla="*/ 110 h 1149"/>
                <a:gd name="T60" fmla="*/ 580 w 844"/>
                <a:gd name="T61" fmla="*/ 102 h 1149"/>
                <a:gd name="T62" fmla="*/ 578 w 844"/>
                <a:gd name="T63" fmla="*/ 60 h 1149"/>
                <a:gd name="T64" fmla="*/ 308 w 844"/>
                <a:gd name="T65" fmla="*/ 0 h 1149"/>
                <a:gd name="T66" fmla="*/ 0 w 844"/>
                <a:gd name="T67" fmla="*/ 64 h 1149"/>
                <a:gd name="T68" fmla="*/ 10 w 844"/>
                <a:gd name="T69" fmla="*/ 218 h 1149"/>
                <a:gd name="T70" fmla="*/ 34 w 844"/>
                <a:gd name="T71" fmla="*/ 368 h 1149"/>
                <a:gd name="T72" fmla="*/ 72 w 844"/>
                <a:gd name="T73" fmla="*/ 514 h 1149"/>
                <a:gd name="T74" fmla="*/ 122 w 844"/>
                <a:gd name="T75" fmla="*/ 656 h 1149"/>
                <a:gd name="T76" fmla="*/ 182 w 844"/>
                <a:gd name="T77" fmla="*/ 790 h 1149"/>
                <a:gd name="T78" fmla="*/ 256 w 844"/>
                <a:gd name="T79" fmla="*/ 918 h 1149"/>
                <a:gd name="T80" fmla="*/ 338 w 844"/>
                <a:gd name="T81" fmla="*/ 1037 h 1149"/>
                <a:gd name="T82" fmla="*/ 432 w 844"/>
                <a:gd name="T83" fmla="*/ 1149 h 1149"/>
                <a:gd name="T84" fmla="*/ 844 w 844"/>
                <a:gd name="T85" fmla="*/ 74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4" h="1149">
                  <a:moveTo>
                    <a:pt x="844" y="744"/>
                  </a:moveTo>
                  <a:lnTo>
                    <a:pt x="844" y="744"/>
                  </a:lnTo>
                  <a:lnTo>
                    <a:pt x="832" y="730"/>
                  </a:lnTo>
                  <a:lnTo>
                    <a:pt x="832" y="730"/>
                  </a:lnTo>
                  <a:lnTo>
                    <a:pt x="824" y="722"/>
                  </a:lnTo>
                  <a:lnTo>
                    <a:pt x="824" y="722"/>
                  </a:lnTo>
                  <a:lnTo>
                    <a:pt x="802" y="694"/>
                  </a:lnTo>
                  <a:lnTo>
                    <a:pt x="802" y="694"/>
                  </a:lnTo>
                  <a:lnTo>
                    <a:pt x="796" y="684"/>
                  </a:lnTo>
                  <a:lnTo>
                    <a:pt x="796" y="684"/>
                  </a:lnTo>
                  <a:lnTo>
                    <a:pt x="774" y="654"/>
                  </a:lnTo>
                  <a:lnTo>
                    <a:pt x="774" y="654"/>
                  </a:lnTo>
                  <a:lnTo>
                    <a:pt x="768" y="646"/>
                  </a:lnTo>
                  <a:lnTo>
                    <a:pt x="768" y="646"/>
                  </a:lnTo>
                  <a:lnTo>
                    <a:pt x="748" y="616"/>
                  </a:lnTo>
                  <a:lnTo>
                    <a:pt x="748" y="616"/>
                  </a:lnTo>
                  <a:lnTo>
                    <a:pt x="742" y="606"/>
                  </a:lnTo>
                  <a:lnTo>
                    <a:pt x="742" y="606"/>
                  </a:lnTo>
                  <a:lnTo>
                    <a:pt x="724" y="574"/>
                  </a:lnTo>
                  <a:lnTo>
                    <a:pt x="724" y="574"/>
                  </a:lnTo>
                  <a:lnTo>
                    <a:pt x="718" y="564"/>
                  </a:lnTo>
                  <a:lnTo>
                    <a:pt x="718" y="564"/>
                  </a:lnTo>
                  <a:lnTo>
                    <a:pt x="700" y="532"/>
                  </a:lnTo>
                  <a:lnTo>
                    <a:pt x="700" y="532"/>
                  </a:lnTo>
                  <a:lnTo>
                    <a:pt x="696" y="522"/>
                  </a:lnTo>
                  <a:lnTo>
                    <a:pt x="696" y="522"/>
                  </a:lnTo>
                  <a:lnTo>
                    <a:pt x="680" y="488"/>
                  </a:lnTo>
                  <a:lnTo>
                    <a:pt x="680" y="488"/>
                  </a:lnTo>
                  <a:lnTo>
                    <a:pt x="676" y="480"/>
                  </a:lnTo>
                  <a:lnTo>
                    <a:pt x="676" y="480"/>
                  </a:lnTo>
                  <a:lnTo>
                    <a:pt x="660" y="444"/>
                  </a:lnTo>
                  <a:lnTo>
                    <a:pt x="660" y="444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42" y="398"/>
                  </a:lnTo>
                  <a:lnTo>
                    <a:pt x="642" y="398"/>
                  </a:lnTo>
                  <a:lnTo>
                    <a:pt x="640" y="390"/>
                  </a:lnTo>
                  <a:lnTo>
                    <a:pt x="640" y="390"/>
                  </a:lnTo>
                  <a:lnTo>
                    <a:pt x="626" y="352"/>
                  </a:lnTo>
                  <a:lnTo>
                    <a:pt x="626" y="352"/>
                  </a:lnTo>
                  <a:lnTo>
                    <a:pt x="624" y="346"/>
                  </a:lnTo>
                  <a:lnTo>
                    <a:pt x="624" y="346"/>
                  </a:lnTo>
                  <a:lnTo>
                    <a:pt x="614" y="306"/>
                  </a:lnTo>
                  <a:lnTo>
                    <a:pt x="614" y="306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02" y="258"/>
                  </a:lnTo>
                  <a:lnTo>
                    <a:pt x="602" y="258"/>
                  </a:lnTo>
                  <a:lnTo>
                    <a:pt x="600" y="250"/>
                  </a:lnTo>
                  <a:lnTo>
                    <a:pt x="600" y="250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92" y="202"/>
                  </a:lnTo>
                  <a:lnTo>
                    <a:pt x="592" y="202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2" y="110"/>
                  </a:lnTo>
                  <a:lnTo>
                    <a:pt x="582" y="110"/>
                  </a:lnTo>
                  <a:lnTo>
                    <a:pt x="580" y="102"/>
                  </a:lnTo>
                  <a:lnTo>
                    <a:pt x="580" y="102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8" y="56"/>
                  </a:lnTo>
                  <a:lnTo>
                    <a:pt x="308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142"/>
                  </a:lnTo>
                  <a:lnTo>
                    <a:pt x="10" y="218"/>
                  </a:lnTo>
                  <a:lnTo>
                    <a:pt x="20" y="294"/>
                  </a:lnTo>
                  <a:lnTo>
                    <a:pt x="34" y="368"/>
                  </a:lnTo>
                  <a:lnTo>
                    <a:pt x="52" y="442"/>
                  </a:lnTo>
                  <a:lnTo>
                    <a:pt x="72" y="514"/>
                  </a:lnTo>
                  <a:lnTo>
                    <a:pt x="94" y="586"/>
                  </a:lnTo>
                  <a:lnTo>
                    <a:pt x="122" y="656"/>
                  </a:lnTo>
                  <a:lnTo>
                    <a:pt x="150" y="724"/>
                  </a:lnTo>
                  <a:lnTo>
                    <a:pt x="182" y="790"/>
                  </a:lnTo>
                  <a:lnTo>
                    <a:pt x="218" y="854"/>
                  </a:lnTo>
                  <a:lnTo>
                    <a:pt x="256" y="918"/>
                  </a:lnTo>
                  <a:lnTo>
                    <a:pt x="296" y="977"/>
                  </a:lnTo>
                  <a:lnTo>
                    <a:pt x="338" y="1037"/>
                  </a:lnTo>
                  <a:lnTo>
                    <a:pt x="384" y="1095"/>
                  </a:lnTo>
                  <a:lnTo>
                    <a:pt x="432" y="1149"/>
                  </a:lnTo>
                  <a:lnTo>
                    <a:pt x="610" y="892"/>
                  </a:lnTo>
                  <a:lnTo>
                    <a:pt x="844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3190875" y="3600451"/>
              <a:ext cx="568325" cy="568325"/>
            </a:xfrm>
            <a:custGeom>
              <a:avLst/>
              <a:gdLst>
                <a:gd name="T0" fmla="*/ 50 w 358"/>
                <a:gd name="T1" fmla="*/ 54 h 358"/>
                <a:gd name="T2" fmla="*/ 26 w 358"/>
                <a:gd name="T3" fmla="*/ 84 h 358"/>
                <a:gd name="T4" fmla="*/ 10 w 358"/>
                <a:gd name="T5" fmla="*/ 114 h 358"/>
                <a:gd name="T6" fmla="*/ 2 w 358"/>
                <a:gd name="T7" fmla="*/ 148 h 358"/>
                <a:gd name="T8" fmla="*/ 0 w 358"/>
                <a:gd name="T9" fmla="*/ 182 h 358"/>
                <a:gd name="T10" fmla="*/ 4 w 358"/>
                <a:gd name="T11" fmla="*/ 216 h 358"/>
                <a:gd name="T12" fmla="*/ 14 w 358"/>
                <a:gd name="T13" fmla="*/ 250 h 358"/>
                <a:gd name="T14" fmla="*/ 32 w 358"/>
                <a:gd name="T15" fmla="*/ 280 h 358"/>
                <a:gd name="T16" fmla="*/ 54 w 358"/>
                <a:gd name="T17" fmla="*/ 308 h 358"/>
                <a:gd name="T18" fmla="*/ 68 w 358"/>
                <a:gd name="T19" fmla="*/ 320 h 358"/>
                <a:gd name="T20" fmla="*/ 98 w 358"/>
                <a:gd name="T21" fmla="*/ 340 h 358"/>
                <a:gd name="T22" fmla="*/ 132 w 358"/>
                <a:gd name="T23" fmla="*/ 352 h 358"/>
                <a:gd name="T24" fmla="*/ 166 w 358"/>
                <a:gd name="T25" fmla="*/ 358 h 358"/>
                <a:gd name="T26" fmla="*/ 200 w 358"/>
                <a:gd name="T27" fmla="*/ 356 h 358"/>
                <a:gd name="T28" fmla="*/ 234 w 358"/>
                <a:gd name="T29" fmla="*/ 350 h 358"/>
                <a:gd name="T30" fmla="*/ 266 w 358"/>
                <a:gd name="T31" fmla="*/ 336 h 358"/>
                <a:gd name="T32" fmla="*/ 294 w 358"/>
                <a:gd name="T33" fmla="*/ 314 h 358"/>
                <a:gd name="T34" fmla="*/ 308 w 358"/>
                <a:gd name="T35" fmla="*/ 302 h 358"/>
                <a:gd name="T36" fmla="*/ 330 w 358"/>
                <a:gd name="T37" fmla="*/ 274 h 358"/>
                <a:gd name="T38" fmla="*/ 346 w 358"/>
                <a:gd name="T39" fmla="*/ 242 h 358"/>
                <a:gd name="T40" fmla="*/ 356 w 358"/>
                <a:gd name="T41" fmla="*/ 208 h 358"/>
                <a:gd name="T42" fmla="*/ 358 w 358"/>
                <a:gd name="T43" fmla="*/ 174 h 358"/>
                <a:gd name="T44" fmla="*/ 354 w 358"/>
                <a:gd name="T45" fmla="*/ 140 h 358"/>
                <a:gd name="T46" fmla="*/ 344 w 358"/>
                <a:gd name="T47" fmla="*/ 108 h 358"/>
                <a:gd name="T48" fmla="*/ 326 w 358"/>
                <a:gd name="T49" fmla="*/ 76 h 358"/>
                <a:gd name="T50" fmla="*/ 302 w 358"/>
                <a:gd name="T51" fmla="*/ 48 h 358"/>
                <a:gd name="T52" fmla="*/ 288 w 358"/>
                <a:gd name="T53" fmla="*/ 36 h 358"/>
                <a:gd name="T54" fmla="*/ 258 w 358"/>
                <a:gd name="T55" fmla="*/ 18 h 358"/>
                <a:gd name="T56" fmla="*/ 226 w 358"/>
                <a:gd name="T57" fmla="*/ 6 h 358"/>
                <a:gd name="T58" fmla="*/ 192 w 358"/>
                <a:gd name="T59" fmla="*/ 0 h 358"/>
                <a:gd name="T60" fmla="*/ 158 w 358"/>
                <a:gd name="T61" fmla="*/ 0 h 358"/>
                <a:gd name="T62" fmla="*/ 124 w 358"/>
                <a:gd name="T63" fmla="*/ 8 h 358"/>
                <a:gd name="T64" fmla="*/ 92 w 358"/>
                <a:gd name="T65" fmla="*/ 22 h 358"/>
                <a:gd name="T66" fmla="*/ 62 w 358"/>
                <a:gd name="T67" fmla="*/ 4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58">
                  <a:moveTo>
                    <a:pt x="50" y="54"/>
                  </a:moveTo>
                  <a:lnTo>
                    <a:pt x="50" y="54"/>
                  </a:lnTo>
                  <a:lnTo>
                    <a:pt x="38" y="68"/>
                  </a:lnTo>
                  <a:lnTo>
                    <a:pt x="26" y="84"/>
                  </a:lnTo>
                  <a:lnTo>
                    <a:pt x="18" y="98"/>
                  </a:lnTo>
                  <a:lnTo>
                    <a:pt x="10" y="114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2"/>
                  </a:lnTo>
                  <a:lnTo>
                    <a:pt x="0" y="200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2" y="280"/>
                  </a:lnTo>
                  <a:lnTo>
                    <a:pt x="42" y="294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0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6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4" y="314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20" y="288"/>
                  </a:lnTo>
                  <a:lnTo>
                    <a:pt x="330" y="274"/>
                  </a:lnTo>
                  <a:lnTo>
                    <a:pt x="340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08"/>
                  </a:lnTo>
                  <a:lnTo>
                    <a:pt x="358" y="192"/>
                  </a:lnTo>
                  <a:lnTo>
                    <a:pt x="358" y="174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2" y="48"/>
                  </a:lnTo>
                  <a:lnTo>
                    <a:pt x="302" y="48"/>
                  </a:lnTo>
                  <a:lnTo>
                    <a:pt x="288" y="36"/>
                  </a:lnTo>
                  <a:lnTo>
                    <a:pt x="274" y="26"/>
                  </a:lnTo>
                  <a:lnTo>
                    <a:pt x="258" y="18"/>
                  </a:lnTo>
                  <a:lnTo>
                    <a:pt x="242" y="10"/>
                  </a:lnTo>
                  <a:lnTo>
                    <a:pt x="226" y="6"/>
                  </a:lnTo>
                  <a:lnTo>
                    <a:pt x="208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3270250" y="3679826"/>
              <a:ext cx="409575" cy="409575"/>
            </a:xfrm>
            <a:custGeom>
              <a:avLst/>
              <a:gdLst>
                <a:gd name="T0" fmla="*/ 36 w 258"/>
                <a:gd name="T1" fmla="*/ 40 h 258"/>
                <a:gd name="T2" fmla="*/ 36 w 258"/>
                <a:gd name="T3" fmla="*/ 40 h 258"/>
                <a:gd name="T4" fmla="*/ 26 w 258"/>
                <a:gd name="T5" fmla="*/ 50 h 258"/>
                <a:gd name="T6" fmla="*/ 18 w 258"/>
                <a:gd name="T7" fmla="*/ 60 h 258"/>
                <a:gd name="T8" fmla="*/ 12 w 258"/>
                <a:gd name="T9" fmla="*/ 70 h 258"/>
                <a:gd name="T10" fmla="*/ 8 w 258"/>
                <a:gd name="T11" fmla="*/ 82 h 258"/>
                <a:gd name="T12" fmla="*/ 4 w 258"/>
                <a:gd name="T13" fmla="*/ 94 h 258"/>
                <a:gd name="T14" fmla="*/ 2 w 258"/>
                <a:gd name="T15" fmla="*/ 106 h 258"/>
                <a:gd name="T16" fmla="*/ 0 w 258"/>
                <a:gd name="T17" fmla="*/ 132 h 258"/>
                <a:gd name="T18" fmla="*/ 2 w 258"/>
                <a:gd name="T19" fmla="*/ 156 h 258"/>
                <a:gd name="T20" fmla="*/ 6 w 258"/>
                <a:gd name="T21" fmla="*/ 168 h 258"/>
                <a:gd name="T22" fmla="*/ 10 w 258"/>
                <a:gd name="T23" fmla="*/ 180 h 258"/>
                <a:gd name="T24" fmla="*/ 16 w 258"/>
                <a:gd name="T25" fmla="*/ 192 h 258"/>
                <a:gd name="T26" fmla="*/ 22 w 258"/>
                <a:gd name="T27" fmla="*/ 202 h 258"/>
                <a:gd name="T28" fmla="*/ 30 w 258"/>
                <a:gd name="T29" fmla="*/ 212 h 258"/>
                <a:gd name="T30" fmla="*/ 40 w 258"/>
                <a:gd name="T31" fmla="*/ 222 h 258"/>
                <a:gd name="T32" fmla="*/ 40 w 258"/>
                <a:gd name="T33" fmla="*/ 222 h 258"/>
                <a:gd name="T34" fmla="*/ 50 w 258"/>
                <a:gd name="T35" fmla="*/ 230 h 258"/>
                <a:gd name="T36" fmla="*/ 60 w 258"/>
                <a:gd name="T37" fmla="*/ 238 h 258"/>
                <a:gd name="T38" fmla="*/ 72 w 258"/>
                <a:gd name="T39" fmla="*/ 244 h 258"/>
                <a:gd name="T40" fmla="*/ 82 w 258"/>
                <a:gd name="T41" fmla="*/ 250 h 258"/>
                <a:gd name="T42" fmla="*/ 94 w 258"/>
                <a:gd name="T43" fmla="*/ 254 h 258"/>
                <a:gd name="T44" fmla="*/ 106 w 258"/>
                <a:gd name="T45" fmla="*/ 256 h 258"/>
                <a:gd name="T46" fmla="*/ 132 w 258"/>
                <a:gd name="T47" fmla="*/ 258 h 258"/>
                <a:gd name="T48" fmla="*/ 156 w 258"/>
                <a:gd name="T49" fmla="*/ 254 h 258"/>
                <a:gd name="T50" fmla="*/ 168 w 258"/>
                <a:gd name="T51" fmla="*/ 252 h 258"/>
                <a:gd name="T52" fmla="*/ 180 w 258"/>
                <a:gd name="T53" fmla="*/ 248 h 258"/>
                <a:gd name="T54" fmla="*/ 192 w 258"/>
                <a:gd name="T55" fmla="*/ 242 h 258"/>
                <a:gd name="T56" fmla="*/ 202 w 258"/>
                <a:gd name="T57" fmla="*/ 234 h 258"/>
                <a:gd name="T58" fmla="*/ 212 w 258"/>
                <a:gd name="T59" fmla="*/ 226 h 258"/>
                <a:gd name="T60" fmla="*/ 222 w 258"/>
                <a:gd name="T61" fmla="*/ 218 h 258"/>
                <a:gd name="T62" fmla="*/ 222 w 258"/>
                <a:gd name="T63" fmla="*/ 218 h 258"/>
                <a:gd name="T64" fmla="*/ 230 w 258"/>
                <a:gd name="T65" fmla="*/ 208 h 258"/>
                <a:gd name="T66" fmla="*/ 238 w 258"/>
                <a:gd name="T67" fmla="*/ 198 h 258"/>
                <a:gd name="T68" fmla="*/ 244 w 258"/>
                <a:gd name="T69" fmla="*/ 186 h 258"/>
                <a:gd name="T70" fmla="*/ 250 w 258"/>
                <a:gd name="T71" fmla="*/ 174 h 258"/>
                <a:gd name="T72" fmla="*/ 254 w 258"/>
                <a:gd name="T73" fmla="*/ 162 h 258"/>
                <a:gd name="T74" fmla="*/ 256 w 258"/>
                <a:gd name="T75" fmla="*/ 150 h 258"/>
                <a:gd name="T76" fmla="*/ 258 w 258"/>
                <a:gd name="T77" fmla="*/ 126 h 258"/>
                <a:gd name="T78" fmla="*/ 256 w 258"/>
                <a:gd name="T79" fmla="*/ 100 h 258"/>
                <a:gd name="T80" fmla="*/ 252 w 258"/>
                <a:gd name="T81" fmla="*/ 88 h 258"/>
                <a:gd name="T82" fmla="*/ 248 w 258"/>
                <a:gd name="T83" fmla="*/ 78 h 258"/>
                <a:gd name="T84" fmla="*/ 242 w 258"/>
                <a:gd name="T85" fmla="*/ 66 h 258"/>
                <a:gd name="T86" fmla="*/ 236 w 258"/>
                <a:gd name="T87" fmla="*/ 54 h 258"/>
                <a:gd name="T88" fmla="*/ 228 w 258"/>
                <a:gd name="T89" fmla="*/ 44 h 258"/>
                <a:gd name="T90" fmla="*/ 218 w 258"/>
                <a:gd name="T91" fmla="*/ 34 h 258"/>
                <a:gd name="T92" fmla="*/ 218 w 258"/>
                <a:gd name="T93" fmla="*/ 34 h 258"/>
                <a:gd name="T94" fmla="*/ 208 w 258"/>
                <a:gd name="T95" fmla="*/ 26 h 258"/>
                <a:gd name="T96" fmla="*/ 198 w 258"/>
                <a:gd name="T97" fmla="*/ 18 h 258"/>
                <a:gd name="T98" fmla="*/ 186 w 258"/>
                <a:gd name="T99" fmla="*/ 12 h 258"/>
                <a:gd name="T100" fmla="*/ 174 w 258"/>
                <a:gd name="T101" fmla="*/ 8 h 258"/>
                <a:gd name="T102" fmla="*/ 162 w 258"/>
                <a:gd name="T103" fmla="*/ 4 h 258"/>
                <a:gd name="T104" fmla="*/ 150 w 258"/>
                <a:gd name="T105" fmla="*/ 0 h 258"/>
                <a:gd name="T106" fmla="*/ 126 w 258"/>
                <a:gd name="T107" fmla="*/ 0 h 258"/>
                <a:gd name="T108" fmla="*/ 102 w 258"/>
                <a:gd name="T109" fmla="*/ 2 h 258"/>
                <a:gd name="T110" fmla="*/ 88 w 258"/>
                <a:gd name="T111" fmla="*/ 6 h 258"/>
                <a:gd name="T112" fmla="*/ 78 w 258"/>
                <a:gd name="T113" fmla="*/ 10 h 258"/>
                <a:gd name="T114" fmla="*/ 66 w 258"/>
                <a:gd name="T115" fmla="*/ 16 h 258"/>
                <a:gd name="T116" fmla="*/ 54 w 258"/>
                <a:gd name="T117" fmla="*/ 22 h 258"/>
                <a:gd name="T118" fmla="*/ 44 w 258"/>
                <a:gd name="T119" fmla="*/ 30 h 258"/>
                <a:gd name="T120" fmla="*/ 36 w 258"/>
                <a:gd name="T121" fmla="*/ 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8" h="258">
                  <a:moveTo>
                    <a:pt x="36" y="40"/>
                  </a:moveTo>
                  <a:lnTo>
                    <a:pt x="36" y="40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2"/>
                  </a:lnTo>
                  <a:lnTo>
                    <a:pt x="4" y="94"/>
                  </a:lnTo>
                  <a:lnTo>
                    <a:pt x="2" y="106"/>
                  </a:lnTo>
                  <a:lnTo>
                    <a:pt x="0" y="132"/>
                  </a:lnTo>
                  <a:lnTo>
                    <a:pt x="2" y="156"/>
                  </a:lnTo>
                  <a:lnTo>
                    <a:pt x="6" y="168"/>
                  </a:lnTo>
                  <a:lnTo>
                    <a:pt x="10" y="180"/>
                  </a:lnTo>
                  <a:lnTo>
                    <a:pt x="16" y="192"/>
                  </a:lnTo>
                  <a:lnTo>
                    <a:pt x="22" y="202"/>
                  </a:lnTo>
                  <a:lnTo>
                    <a:pt x="30" y="21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50" y="230"/>
                  </a:lnTo>
                  <a:lnTo>
                    <a:pt x="60" y="238"/>
                  </a:lnTo>
                  <a:lnTo>
                    <a:pt x="72" y="244"/>
                  </a:lnTo>
                  <a:lnTo>
                    <a:pt x="82" y="250"/>
                  </a:lnTo>
                  <a:lnTo>
                    <a:pt x="94" y="254"/>
                  </a:lnTo>
                  <a:lnTo>
                    <a:pt x="106" y="256"/>
                  </a:lnTo>
                  <a:lnTo>
                    <a:pt x="132" y="258"/>
                  </a:lnTo>
                  <a:lnTo>
                    <a:pt x="156" y="254"/>
                  </a:lnTo>
                  <a:lnTo>
                    <a:pt x="168" y="252"/>
                  </a:lnTo>
                  <a:lnTo>
                    <a:pt x="180" y="248"/>
                  </a:lnTo>
                  <a:lnTo>
                    <a:pt x="192" y="242"/>
                  </a:lnTo>
                  <a:lnTo>
                    <a:pt x="202" y="234"/>
                  </a:lnTo>
                  <a:lnTo>
                    <a:pt x="212" y="22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30" y="208"/>
                  </a:lnTo>
                  <a:lnTo>
                    <a:pt x="238" y="198"/>
                  </a:lnTo>
                  <a:lnTo>
                    <a:pt x="244" y="186"/>
                  </a:lnTo>
                  <a:lnTo>
                    <a:pt x="250" y="174"/>
                  </a:lnTo>
                  <a:lnTo>
                    <a:pt x="254" y="162"/>
                  </a:lnTo>
                  <a:lnTo>
                    <a:pt x="256" y="150"/>
                  </a:lnTo>
                  <a:lnTo>
                    <a:pt x="258" y="126"/>
                  </a:lnTo>
                  <a:lnTo>
                    <a:pt x="256" y="100"/>
                  </a:lnTo>
                  <a:lnTo>
                    <a:pt x="252" y="88"/>
                  </a:lnTo>
                  <a:lnTo>
                    <a:pt x="248" y="78"/>
                  </a:lnTo>
                  <a:lnTo>
                    <a:pt x="242" y="66"/>
                  </a:lnTo>
                  <a:lnTo>
                    <a:pt x="236" y="54"/>
                  </a:lnTo>
                  <a:lnTo>
                    <a:pt x="228" y="44"/>
                  </a:lnTo>
                  <a:lnTo>
                    <a:pt x="218" y="34"/>
                  </a:lnTo>
                  <a:lnTo>
                    <a:pt x="218" y="34"/>
                  </a:lnTo>
                  <a:lnTo>
                    <a:pt x="208" y="26"/>
                  </a:lnTo>
                  <a:lnTo>
                    <a:pt x="198" y="18"/>
                  </a:lnTo>
                  <a:lnTo>
                    <a:pt x="186" y="12"/>
                  </a:lnTo>
                  <a:lnTo>
                    <a:pt x="174" y="8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26" y="0"/>
                  </a:lnTo>
                  <a:lnTo>
                    <a:pt x="102" y="2"/>
                  </a:lnTo>
                  <a:lnTo>
                    <a:pt x="88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4" y="22"/>
                  </a:lnTo>
                  <a:lnTo>
                    <a:pt x="44" y="3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6</a:t>
              </a:r>
            </a:p>
          </p:txBody>
        </p:sp>
      </p:grp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2490523" y="1622508"/>
            <a:ext cx="925152" cy="1165903"/>
            <a:chOff x="3432175" y="1585913"/>
            <a:chExt cx="1397000" cy="1760538"/>
          </a:xfr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3432175" y="3197226"/>
              <a:ext cx="923925" cy="149225"/>
            </a:xfrm>
            <a:custGeom>
              <a:avLst/>
              <a:gdLst>
                <a:gd name="T0" fmla="*/ 308 w 582"/>
                <a:gd name="T1" fmla="*/ 30 h 94"/>
                <a:gd name="T2" fmla="*/ 580 w 582"/>
                <a:gd name="T3" fmla="*/ 86 h 94"/>
                <a:gd name="T4" fmla="*/ 580 w 582"/>
                <a:gd name="T5" fmla="*/ 86 h 94"/>
                <a:gd name="T6" fmla="*/ 582 w 582"/>
                <a:gd name="T7" fmla="*/ 42 h 94"/>
                <a:gd name="T8" fmla="*/ 582 w 582"/>
                <a:gd name="T9" fmla="*/ 42 h 94"/>
                <a:gd name="T10" fmla="*/ 580 w 582"/>
                <a:gd name="T11" fmla="*/ 64 h 94"/>
                <a:gd name="T12" fmla="*/ 310 w 582"/>
                <a:gd name="T13" fmla="*/ 0 h 94"/>
                <a:gd name="T14" fmla="*/ 2 w 582"/>
                <a:gd name="T15" fmla="*/ 58 h 94"/>
                <a:gd name="T16" fmla="*/ 2 w 582"/>
                <a:gd name="T17" fmla="*/ 58 h 94"/>
                <a:gd name="T18" fmla="*/ 0 w 582"/>
                <a:gd name="T19" fmla="*/ 94 h 94"/>
                <a:gd name="T20" fmla="*/ 308 w 582"/>
                <a:gd name="T2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2" h="94">
                  <a:moveTo>
                    <a:pt x="308" y="30"/>
                  </a:moveTo>
                  <a:lnTo>
                    <a:pt x="580" y="86"/>
                  </a:lnTo>
                  <a:lnTo>
                    <a:pt x="580" y="86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64"/>
                  </a:lnTo>
                  <a:lnTo>
                    <a:pt x="310" y="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94"/>
                  </a:lnTo>
                  <a:lnTo>
                    <a:pt x="30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3435350" y="1585913"/>
              <a:ext cx="1393825" cy="1712913"/>
            </a:xfrm>
            <a:custGeom>
              <a:avLst/>
              <a:gdLst>
                <a:gd name="T0" fmla="*/ 580 w 878"/>
                <a:gd name="T1" fmla="*/ 1057 h 1079"/>
                <a:gd name="T2" fmla="*/ 582 w 878"/>
                <a:gd name="T3" fmla="*/ 1045 h 1079"/>
                <a:gd name="T4" fmla="*/ 588 w 878"/>
                <a:gd name="T5" fmla="*/ 995 h 1079"/>
                <a:gd name="T6" fmla="*/ 594 w 878"/>
                <a:gd name="T7" fmla="*/ 959 h 1079"/>
                <a:gd name="T8" fmla="*/ 604 w 878"/>
                <a:gd name="T9" fmla="*/ 909 h 1079"/>
                <a:gd name="T10" fmla="*/ 606 w 878"/>
                <a:gd name="T11" fmla="*/ 899 h 1079"/>
                <a:gd name="T12" fmla="*/ 620 w 878"/>
                <a:gd name="T13" fmla="*/ 853 h 1079"/>
                <a:gd name="T14" fmla="*/ 630 w 878"/>
                <a:gd name="T15" fmla="*/ 815 h 1079"/>
                <a:gd name="T16" fmla="*/ 648 w 878"/>
                <a:gd name="T17" fmla="*/ 769 h 1079"/>
                <a:gd name="T18" fmla="*/ 650 w 878"/>
                <a:gd name="T19" fmla="*/ 761 h 1079"/>
                <a:gd name="T20" fmla="*/ 668 w 878"/>
                <a:gd name="T21" fmla="*/ 717 h 1079"/>
                <a:gd name="T22" fmla="*/ 686 w 878"/>
                <a:gd name="T23" fmla="*/ 679 h 1079"/>
                <a:gd name="T24" fmla="*/ 708 w 878"/>
                <a:gd name="T25" fmla="*/ 637 h 1079"/>
                <a:gd name="T26" fmla="*/ 712 w 878"/>
                <a:gd name="T27" fmla="*/ 631 h 1079"/>
                <a:gd name="T28" fmla="*/ 736 w 878"/>
                <a:gd name="T29" fmla="*/ 589 h 1079"/>
                <a:gd name="T30" fmla="*/ 756 w 878"/>
                <a:gd name="T31" fmla="*/ 555 h 1079"/>
                <a:gd name="T32" fmla="*/ 784 w 878"/>
                <a:gd name="T33" fmla="*/ 515 h 1079"/>
                <a:gd name="T34" fmla="*/ 788 w 878"/>
                <a:gd name="T35" fmla="*/ 509 h 1079"/>
                <a:gd name="T36" fmla="*/ 818 w 878"/>
                <a:gd name="T37" fmla="*/ 471 h 1079"/>
                <a:gd name="T38" fmla="*/ 842 w 878"/>
                <a:gd name="T39" fmla="*/ 443 h 1079"/>
                <a:gd name="T40" fmla="*/ 874 w 878"/>
                <a:gd name="T41" fmla="*/ 407 h 1079"/>
                <a:gd name="T42" fmla="*/ 726 w 878"/>
                <a:gd name="T43" fmla="*/ 172 h 1079"/>
                <a:gd name="T44" fmla="*/ 454 w 878"/>
                <a:gd name="T45" fmla="*/ 10 h 1079"/>
                <a:gd name="T46" fmla="*/ 420 w 878"/>
                <a:gd name="T47" fmla="*/ 48 h 1079"/>
                <a:gd name="T48" fmla="*/ 370 w 878"/>
                <a:gd name="T49" fmla="*/ 106 h 1079"/>
                <a:gd name="T50" fmla="*/ 356 w 878"/>
                <a:gd name="T51" fmla="*/ 124 h 1079"/>
                <a:gd name="T52" fmla="*/ 312 w 878"/>
                <a:gd name="T53" fmla="*/ 184 h 1079"/>
                <a:gd name="T54" fmla="*/ 280 w 878"/>
                <a:gd name="T55" fmla="*/ 228 h 1079"/>
                <a:gd name="T56" fmla="*/ 240 w 878"/>
                <a:gd name="T57" fmla="*/ 291 h 1079"/>
                <a:gd name="T58" fmla="*/ 230 w 878"/>
                <a:gd name="T59" fmla="*/ 309 h 1079"/>
                <a:gd name="T60" fmla="*/ 192 w 878"/>
                <a:gd name="T61" fmla="*/ 375 h 1079"/>
                <a:gd name="T62" fmla="*/ 168 w 878"/>
                <a:gd name="T63" fmla="*/ 423 h 1079"/>
                <a:gd name="T64" fmla="*/ 136 w 878"/>
                <a:gd name="T65" fmla="*/ 493 h 1079"/>
                <a:gd name="T66" fmla="*/ 126 w 878"/>
                <a:gd name="T67" fmla="*/ 513 h 1079"/>
                <a:gd name="T68" fmla="*/ 98 w 878"/>
                <a:gd name="T69" fmla="*/ 585 h 1079"/>
                <a:gd name="T70" fmla="*/ 82 w 878"/>
                <a:gd name="T71" fmla="*/ 635 h 1079"/>
                <a:gd name="T72" fmla="*/ 60 w 878"/>
                <a:gd name="T73" fmla="*/ 707 h 1079"/>
                <a:gd name="T74" fmla="*/ 52 w 878"/>
                <a:gd name="T75" fmla="*/ 733 h 1079"/>
                <a:gd name="T76" fmla="*/ 34 w 878"/>
                <a:gd name="T77" fmla="*/ 809 h 1079"/>
                <a:gd name="T78" fmla="*/ 24 w 878"/>
                <a:gd name="T79" fmla="*/ 859 h 1079"/>
                <a:gd name="T80" fmla="*/ 12 w 878"/>
                <a:gd name="T81" fmla="*/ 937 h 1079"/>
                <a:gd name="T82" fmla="*/ 8 w 878"/>
                <a:gd name="T83" fmla="*/ 965 h 1079"/>
                <a:gd name="T84" fmla="*/ 2 w 878"/>
                <a:gd name="T85" fmla="*/ 1045 h 1079"/>
                <a:gd name="T86" fmla="*/ 308 w 878"/>
                <a:gd name="T87" fmla="*/ 1015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8" h="1079">
                  <a:moveTo>
                    <a:pt x="578" y="1079"/>
                  </a:moveTo>
                  <a:lnTo>
                    <a:pt x="578" y="1079"/>
                  </a:lnTo>
                  <a:lnTo>
                    <a:pt x="580" y="1057"/>
                  </a:lnTo>
                  <a:lnTo>
                    <a:pt x="580" y="1057"/>
                  </a:lnTo>
                  <a:lnTo>
                    <a:pt x="582" y="1045"/>
                  </a:lnTo>
                  <a:lnTo>
                    <a:pt x="582" y="1045"/>
                  </a:lnTo>
                  <a:lnTo>
                    <a:pt x="586" y="1007"/>
                  </a:lnTo>
                  <a:lnTo>
                    <a:pt x="586" y="1007"/>
                  </a:lnTo>
                  <a:lnTo>
                    <a:pt x="588" y="995"/>
                  </a:lnTo>
                  <a:lnTo>
                    <a:pt x="588" y="995"/>
                  </a:lnTo>
                  <a:lnTo>
                    <a:pt x="594" y="959"/>
                  </a:lnTo>
                  <a:lnTo>
                    <a:pt x="594" y="959"/>
                  </a:lnTo>
                  <a:lnTo>
                    <a:pt x="596" y="947"/>
                  </a:lnTo>
                  <a:lnTo>
                    <a:pt x="596" y="947"/>
                  </a:lnTo>
                  <a:lnTo>
                    <a:pt x="604" y="909"/>
                  </a:lnTo>
                  <a:lnTo>
                    <a:pt x="604" y="909"/>
                  </a:lnTo>
                  <a:lnTo>
                    <a:pt x="606" y="899"/>
                  </a:lnTo>
                  <a:lnTo>
                    <a:pt x="606" y="899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20" y="853"/>
                  </a:lnTo>
                  <a:lnTo>
                    <a:pt x="620" y="853"/>
                  </a:lnTo>
                  <a:lnTo>
                    <a:pt x="630" y="815"/>
                  </a:lnTo>
                  <a:lnTo>
                    <a:pt x="630" y="815"/>
                  </a:lnTo>
                  <a:lnTo>
                    <a:pt x="634" y="805"/>
                  </a:lnTo>
                  <a:lnTo>
                    <a:pt x="634" y="805"/>
                  </a:lnTo>
                  <a:lnTo>
                    <a:pt x="648" y="769"/>
                  </a:lnTo>
                  <a:lnTo>
                    <a:pt x="648" y="769"/>
                  </a:lnTo>
                  <a:lnTo>
                    <a:pt x="650" y="761"/>
                  </a:lnTo>
                  <a:lnTo>
                    <a:pt x="650" y="761"/>
                  </a:lnTo>
                  <a:lnTo>
                    <a:pt x="666" y="723"/>
                  </a:lnTo>
                  <a:lnTo>
                    <a:pt x="666" y="723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8" y="673"/>
                  </a:lnTo>
                  <a:lnTo>
                    <a:pt x="688" y="673"/>
                  </a:lnTo>
                  <a:lnTo>
                    <a:pt x="708" y="637"/>
                  </a:lnTo>
                  <a:lnTo>
                    <a:pt x="708" y="637"/>
                  </a:lnTo>
                  <a:lnTo>
                    <a:pt x="712" y="631"/>
                  </a:lnTo>
                  <a:lnTo>
                    <a:pt x="712" y="631"/>
                  </a:lnTo>
                  <a:lnTo>
                    <a:pt x="732" y="595"/>
                  </a:lnTo>
                  <a:lnTo>
                    <a:pt x="732" y="595"/>
                  </a:lnTo>
                  <a:lnTo>
                    <a:pt x="736" y="589"/>
                  </a:lnTo>
                  <a:lnTo>
                    <a:pt x="736" y="589"/>
                  </a:lnTo>
                  <a:lnTo>
                    <a:pt x="756" y="555"/>
                  </a:lnTo>
                  <a:lnTo>
                    <a:pt x="756" y="555"/>
                  </a:lnTo>
                  <a:lnTo>
                    <a:pt x="760" y="549"/>
                  </a:lnTo>
                  <a:lnTo>
                    <a:pt x="760" y="549"/>
                  </a:lnTo>
                  <a:lnTo>
                    <a:pt x="784" y="515"/>
                  </a:lnTo>
                  <a:lnTo>
                    <a:pt x="784" y="515"/>
                  </a:lnTo>
                  <a:lnTo>
                    <a:pt x="788" y="509"/>
                  </a:lnTo>
                  <a:lnTo>
                    <a:pt x="788" y="509"/>
                  </a:lnTo>
                  <a:lnTo>
                    <a:pt x="812" y="479"/>
                  </a:lnTo>
                  <a:lnTo>
                    <a:pt x="812" y="479"/>
                  </a:lnTo>
                  <a:lnTo>
                    <a:pt x="818" y="471"/>
                  </a:lnTo>
                  <a:lnTo>
                    <a:pt x="818" y="471"/>
                  </a:lnTo>
                  <a:lnTo>
                    <a:pt x="842" y="443"/>
                  </a:lnTo>
                  <a:lnTo>
                    <a:pt x="842" y="443"/>
                  </a:lnTo>
                  <a:lnTo>
                    <a:pt x="848" y="435"/>
                  </a:lnTo>
                  <a:lnTo>
                    <a:pt x="848" y="435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8" y="403"/>
                  </a:lnTo>
                  <a:lnTo>
                    <a:pt x="726" y="172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404" y="66"/>
                  </a:lnTo>
                  <a:lnTo>
                    <a:pt x="404" y="6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280" y="228"/>
                  </a:lnTo>
                  <a:lnTo>
                    <a:pt x="280" y="22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40" y="291"/>
                  </a:lnTo>
                  <a:lnTo>
                    <a:pt x="240" y="291"/>
                  </a:lnTo>
                  <a:lnTo>
                    <a:pt x="230" y="309"/>
                  </a:lnTo>
                  <a:lnTo>
                    <a:pt x="230" y="309"/>
                  </a:lnTo>
                  <a:lnTo>
                    <a:pt x="202" y="355"/>
                  </a:lnTo>
                  <a:lnTo>
                    <a:pt x="202" y="355"/>
                  </a:lnTo>
                  <a:lnTo>
                    <a:pt x="192" y="375"/>
                  </a:lnTo>
                  <a:lnTo>
                    <a:pt x="192" y="375"/>
                  </a:lnTo>
                  <a:lnTo>
                    <a:pt x="168" y="423"/>
                  </a:lnTo>
                  <a:lnTo>
                    <a:pt x="168" y="423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36" y="493"/>
                  </a:lnTo>
                  <a:lnTo>
                    <a:pt x="136" y="493"/>
                  </a:lnTo>
                  <a:lnTo>
                    <a:pt x="126" y="513"/>
                  </a:lnTo>
                  <a:lnTo>
                    <a:pt x="126" y="513"/>
                  </a:lnTo>
                  <a:lnTo>
                    <a:pt x="106" y="563"/>
                  </a:lnTo>
                  <a:lnTo>
                    <a:pt x="106" y="563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82" y="635"/>
                  </a:lnTo>
                  <a:lnTo>
                    <a:pt x="82" y="635"/>
                  </a:lnTo>
                  <a:lnTo>
                    <a:pt x="74" y="659"/>
                  </a:lnTo>
                  <a:lnTo>
                    <a:pt x="74" y="659"/>
                  </a:lnTo>
                  <a:lnTo>
                    <a:pt x="60" y="707"/>
                  </a:lnTo>
                  <a:lnTo>
                    <a:pt x="60" y="707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40" y="783"/>
                  </a:lnTo>
                  <a:lnTo>
                    <a:pt x="40" y="783"/>
                  </a:lnTo>
                  <a:lnTo>
                    <a:pt x="34" y="809"/>
                  </a:lnTo>
                  <a:lnTo>
                    <a:pt x="34" y="80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0" y="887"/>
                  </a:lnTo>
                  <a:lnTo>
                    <a:pt x="20" y="887"/>
                  </a:lnTo>
                  <a:lnTo>
                    <a:pt x="12" y="937"/>
                  </a:lnTo>
                  <a:lnTo>
                    <a:pt x="12" y="937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4" y="1017"/>
                  </a:lnTo>
                  <a:lnTo>
                    <a:pt x="4" y="1017"/>
                  </a:lnTo>
                  <a:lnTo>
                    <a:pt x="2" y="1045"/>
                  </a:lnTo>
                  <a:lnTo>
                    <a:pt x="2" y="1045"/>
                  </a:lnTo>
                  <a:lnTo>
                    <a:pt x="0" y="1073"/>
                  </a:lnTo>
                  <a:lnTo>
                    <a:pt x="308" y="1015"/>
                  </a:lnTo>
                  <a:lnTo>
                    <a:pt x="578" y="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3635375" y="1614488"/>
              <a:ext cx="568325" cy="566738"/>
            </a:xfrm>
            <a:custGeom>
              <a:avLst/>
              <a:gdLst>
                <a:gd name="T0" fmla="*/ 176 w 358"/>
                <a:gd name="T1" fmla="*/ 0 h 357"/>
                <a:gd name="T2" fmla="*/ 140 w 358"/>
                <a:gd name="T3" fmla="*/ 4 h 357"/>
                <a:gd name="T4" fmla="*/ 106 w 358"/>
                <a:gd name="T5" fmla="*/ 16 h 357"/>
                <a:gd name="T6" fmla="*/ 76 w 358"/>
                <a:gd name="T7" fmla="*/ 32 h 357"/>
                <a:gd name="T8" fmla="*/ 50 w 358"/>
                <a:gd name="T9" fmla="*/ 56 h 357"/>
                <a:gd name="T10" fmla="*/ 28 w 358"/>
                <a:gd name="T11" fmla="*/ 82 h 357"/>
                <a:gd name="T12" fmla="*/ 12 w 358"/>
                <a:gd name="T13" fmla="*/ 114 h 357"/>
                <a:gd name="T14" fmla="*/ 4 w 358"/>
                <a:gd name="T15" fmla="*/ 146 h 357"/>
                <a:gd name="T16" fmla="*/ 0 w 358"/>
                <a:gd name="T17" fmla="*/ 184 h 357"/>
                <a:gd name="T18" fmla="*/ 2 w 358"/>
                <a:gd name="T19" fmla="*/ 202 h 357"/>
                <a:gd name="T20" fmla="*/ 10 w 358"/>
                <a:gd name="T21" fmla="*/ 235 h 357"/>
                <a:gd name="T22" fmla="*/ 24 w 358"/>
                <a:gd name="T23" fmla="*/ 267 h 357"/>
                <a:gd name="T24" fmla="*/ 44 w 358"/>
                <a:gd name="T25" fmla="*/ 295 h 357"/>
                <a:gd name="T26" fmla="*/ 68 w 358"/>
                <a:gd name="T27" fmla="*/ 319 h 357"/>
                <a:gd name="T28" fmla="*/ 98 w 358"/>
                <a:gd name="T29" fmla="*/ 337 h 357"/>
                <a:gd name="T30" fmla="*/ 130 w 358"/>
                <a:gd name="T31" fmla="*/ 351 h 357"/>
                <a:gd name="T32" fmla="*/ 166 w 358"/>
                <a:gd name="T33" fmla="*/ 357 h 357"/>
                <a:gd name="T34" fmla="*/ 184 w 358"/>
                <a:gd name="T35" fmla="*/ 357 h 357"/>
                <a:gd name="T36" fmla="*/ 220 w 358"/>
                <a:gd name="T37" fmla="*/ 353 h 357"/>
                <a:gd name="T38" fmla="*/ 252 w 358"/>
                <a:gd name="T39" fmla="*/ 341 h 357"/>
                <a:gd name="T40" fmla="*/ 282 w 358"/>
                <a:gd name="T41" fmla="*/ 325 h 357"/>
                <a:gd name="T42" fmla="*/ 308 w 358"/>
                <a:gd name="T43" fmla="*/ 303 h 357"/>
                <a:gd name="T44" fmla="*/ 330 w 358"/>
                <a:gd name="T45" fmla="*/ 275 h 357"/>
                <a:gd name="T46" fmla="*/ 346 w 358"/>
                <a:gd name="T47" fmla="*/ 245 h 357"/>
                <a:gd name="T48" fmla="*/ 356 w 358"/>
                <a:gd name="T49" fmla="*/ 212 h 357"/>
                <a:gd name="T50" fmla="*/ 358 w 358"/>
                <a:gd name="T51" fmla="*/ 176 h 357"/>
                <a:gd name="T52" fmla="*/ 358 w 358"/>
                <a:gd name="T53" fmla="*/ 156 h 357"/>
                <a:gd name="T54" fmla="*/ 350 w 358"/>
                <a:gd name="T55" fmla="*/ 122 h 357"/>
                <a:gd name="T56" fmla="*/ 336 w 358"/>
                <a:gd name="T57" fmla="*/ 90 h 357"/>
                <a:gd name="T58" fmla="*/ 316 w 358"/>
                <a:gd name="T59" fmla="*/ 62 h 357"/>
                <a:gd name="T60" fmla="*/ 290 w 358"/>
                <a:gd name="T61" fmla="*/ 38 h 357"/>
                <a:gd name="T62" fmla="*/ 262 w 358"/>
                <a:gd name="T63" fmla="*/ 20 h 357"/>
                <a:gd name="T64" fmla="*/ 228 w 358"/>
                <a:gd name="T65" fmla="*/ 6 h 357"/>
                <a:gd name="T66" fmla="*/ 194 w 358"/>
                <a:gd name="T6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57">
                  <a:moveTo>
                    <a:pt x="176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0" y="24"/>
                  </a:lnTo>
                  <a:lnTo>
                    <a:pt x="76" y="32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4" y="220"/>
                  </a:lnTo>
                  <a:lnTo>
                    <a:pt x="10" y="235"/>
                  </a:lnTo>
                  <a:lnTo>
                    <a:pt x="16" y="251"/>
                  </a:lnTo>
                  <a:lnTo>
                    <a:pt x="24" y="267"/>
                  </a:lnTo>
                  <a:lnTo>
                    <a:pt x="34" y="281"/>
                  </a:lnTo>
                  <a:lnTo>
                    <a:pt x="44" y="295"/>
                  </a:lnTo>
                  <a:lnTo>
                    <a:pt x="56" y="307"/>
                  </a:lnTo>
                  <a:lnTo>
                    <a:pt x="68" y="319"/>
                  </a:lnTo>
                  <a:lnTo>
                    <a:pt x="82" y="329"/>
                  </a:lnTo>
                  <a:lnTo>
                    <a:pt x="98" y="337"/>
                  </a:lnTo>
                  <a:lnTo>
                    <a:pt x="114" y="345"/>
                  </a:lnTo>
                  <a:lnTo>
                    <a:pt x="130" y="351"/>
                  </a:lnTo>
                  <a:lnTo>
                    <a:pt x="148" y="355"/>
                  </a:lnTo>
                  <a:lnTo>
                    <a:pt x="166" y="357"/>
                  </a:lnTo>
                  <a:lnTo>
                    <a:pt x="184" y="357"/>
                  </a:lnTo>
                  <a:lnTo>
                    <a:pt x="184" y="357"/>
                  </a:lnTo>
                  <a:lnTo>
                    <a:pt x="202" y="357"/>
                  </a:lnTo>
                  <a:lnTo>
                    <a:pt x="220" y="353"/>
                  </a:lnTo>
                  <a:lnTo>
                    <a:pt x="236" y="349"/>
                  </a:lnTo>
                  <a:lnTo>
                    <a:pt x="252" y="341"/>
                  </a:lnTo>
                  <a:lnTo>
                    <a:pt x="268" y="333"/>
                  </a:lnTo>
                  <a:lnTo>
                    <a:pt x="282" y="325"/>
                  </a:lnTo>
                  <a:lnTo>
                    <a:pt x="296" y="313"/>
                  </a:lnTo>
                  <a:lnTo>
                    <a:pt x="308" y="303"/>
                  </a:lnTo>
                  <a:lnTo>
                    <a:pt x="320" y="289"/>
                  </a:lnTo>
                  <a:lnTo>
                    <a:pt x="330" y="275"/>
                  </a:lnTo>
                  <a:lnTo>
                    <a:pt x="338" y="261"/>
                  </a:lnTo>
                  <a:lnTo>
                    <a:pt x="346" y="245"/>
                  </a:lnTo>
                  <a:lnTo>
                    <a:pt x="352" y="228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8" y="156"/>
                  </a:lnTo>
                  <a:lnTo>
                    <a:pt x="354" y="140"/>
                  </a:lnTo>
                  <a:lnTo>
                    <a:pt x="350" y="122"/>
                  </a:lnTo>
                  <a:lnTo>
                    <a:pt x="342" y="106"/>
                  </a:lnTo>
                  <a:lnTo>
                    <a:pt x="336" y="90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20"/>
                  </a:lnTo>
                  <a:lnTo>
                    <a:pt x="246" y="12"/>
                  </a:lnTo>
                  <a:lnTo>
                    <a:pt x="228" y="6"/>
                  </a:lnTo>
                  <a:lnTo>
                    <a:pt x="212" y="2"/>
                  </a:lnTo>
                  <a:lnTo>
                    <a:pt x="194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88" name="Freeform 46"/>
            <p:cNvSpPr>
              <a:spLocks/>
            </p:cNvSpPr>
            <p:nvPr/>
          </p:nvSpPr>
          <p:spPr bwMode="auto">
            <a:xfrm>
              <a:off x="3711575" y="1690688"/>
              <a:ext cx="415925" cy="414338"/>
            </a:xfrm>
            <a:custGeom>
              <a:avLst/>
              <a:gdLst>
                <a:gd name="T0" fmla="*/ 128 w 262"/>
                <a:gd name="T1" fmla="*/ 0 h 261"/>
                <a:gd name="T2" fmla="*/ 102 w 262"/>
                <a:gd name="T3" fmla="*/ 4 h 261"/>
                <a:gd name="T4" fmla="*/ 78 w 262"/>
                <a:gd name="T5" fmla="*/ 12 h 261"/>
                <a:gd name="T6" fmla="*/ 56 w 262"/>
                <a:gd name="T7" fmla="*/ 24 h 261"/>
                <a:gd name="T8" fmla="*/ 36 w 262"/>
                <a:gd name="T9" fmla="*/ 40 h 261"/>
                <a:gd name="T10" fmla="*/ 22 w 262"/>
                <a:gd name="T11" fmla="*/ 60 h 261"/>
                <a:gd name="T12" fmla="*/ 10 w 262"/>
                <a:gd name="T13" fmla="*/ 84 h 261"/>
                <a:gd name="T14" fmla="*/ 2 w 262"/>
                <a:gd name="T15" fmla="*/ 108 h 261"/>
                <a:gd name="T16" fmla="*/ 0 w 262"/>
                <a:gd name="T17" fmla="*/ 134 h 261"/>
                <a:gd name="T18" fmla="*/ 2 w 262"/>
                <a:gd name="T19" fmla="*/ 148 h 261"/>
                <a:gd name="T20" fmla="*/ 8 w 262"/>
                <a:gd name="T21" fmla="*/ 172 h 261"/>
                <a:gd name="T22" fmla="*/ 18 w 262"/>
                <a:gd name="T23" fmla="*/ 195 h 261"/>
                <a:gd name="T24" fmla="*/ 32 w 262"/>
                <a:gd name="T25" fmla="*/ 215 h 261"/>
                <a:gd name="T26" fmla="*/ 50 w 262"/>
                <a:gd name="T27" fmla="*/ 233 h 261"/>
                <a:gd name="T28" fmla="*/ 72 w 262"/>
                <a:gd name="T29" fmla="*/ 247 h 261"/>
                <a:gd name="T30" fmla="*/ 96 w 262"/>
                <a:gd name="T31" fmla="*/ 255 h 261"/>
                <a:gd name="T32" fmla="*/ 120 w 262"/>
                <a:gd name="T33" fmla="*/ 261 h 261"/>
                <a:gd name="T34" fmla="*/ 134 w 262"/>
                <a:gd name="T35" fmla="*/ 261 h 261"/>
                <a:gd name="T36" fmla="*/ 160 w 262"/>
                <a:gd name="T37" fmla="*/ 257 h 261"/>
                <a:gd name="T38" fmla="*/ 184 w 262"/>
                <a:gd name="T39" fmla="*/ 249 h 261"/>
                <a:gd name="T40" fmla="*/ 206 w 262"/>
                <a:gd name="T41" fmla="*/ 237 h 261"/>
                <a:gd name="T42" fmla="*/ 226 w 262"/>
                <a:gd name="T43" fmla="*/ 221 h 261"/>
                <a:gd name="T44" fmla="*/ 242 w 262"/>
                <a:gd name="T45" fmla="*/ 201 h 261"/>
                <a:gd name="T46" fmla="*/ 252 w 262"/>
                <a:gd name="T47" fmla="*/ 180 h 261"/>
                <a:gd name="T48" fmla="*/ 260 w 262"/>
                <a:gd name="T49" fmla="*/ 154 h 261"/>
                <a:gd name="T50" fmla="*/ 262 w 262"/>
                <a:gd name="T51" fmla="*/ 128 h 261"/>
                <a:gd name="T52" fmla="*/ 262 w 262"/>
                <a:gd name="T53" fmla="*/ 114 h 261"/>
                <a:gd name="T54" fmla="*/ 256 w 262"/>
                <a:gd name="T55" fmla="*/ 90 h 261"/>
                <a:gd name="T56" fmla="*/ 244 w 262"/>
                <a:gd name="T57" fmla="*/ 66 h 261"/>
                <a:gd name="T58" fmla="*/ 230 w 262"/>
                <a:gd name="T59" fmla="*/ 46 h 261"/>
                <a:gd name="T60" fmla="*/ 212 w 262"/>
                <a:gd name="T61" fmla="*/ 28 h 261"/>
                <a:gd name="T62" fmla="*/ 192 w 262"/>
                <a:gd name="T63" fmla="*/ 14 h 261"/>
                <a:gd name="T64" fmla="*/ 168 w 262"/>
                <a:gd name="T65" fmla="*/ 6 h 261"/>
                <a:gd name="T66" fmla="*/ 142 w 262"/>
                <a:gd name="T6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261">
                  <a:moveTo>
                    <a:pt x="128" y="0"/>
                  </a:moveTo>
                  <a:lnTo>
                    <a:pt x="128" y="0"/>
                  </a:lnTo>
                  <a:lnTo>
                    <a:pt x="116" y="2"/>
                  </a:lnTo>
                  <a:lnTo>
                    <a:pt x="102" y="4"/>
                  </a:lnTo>
                  <a:lnTo>
                    <a:pt x="90" y="8"/>
                  </a:lnTo>
                  <a:lnTo>
                    <a:pt x="78" y="12"/>
                  </a:lnTo>
                  <a:lnTo>
                    <a:pt x="66" y="18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2" y="60"/>
                  </a:lnTo>
                  <a:lnTo>
                    <a:pt x="16" y="72"/>
                  </a:lnTo>
                  <a:lnTo>
                    <a:pt x="10" y="84"/>
                  </a:lnTo>
                  <a:lnTo>
                    <a:pt x="6" y="96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4" y="160"/>
                  </a:lnTo>
                  <a:lnTo>
                    <a:pt x="8" y="172"/>
                  </a:lnTo>
                  <a:lnTo>
                    <a:pt x="12" y="183"/>
                  </a:lnTo>
                  <a:lnTo>
                    <a:pt x="18" y="195"/>
                  </a:lnTo>
                  <a:lnTo>
                    <a:pt x="24" y="205"/>
                  </a:lnTo>
                  <a:lnTo>
                    <a:pt x="32" y="215"/>
                  </a:lnTo>
                  <a:lnTo>
                    <a:pt x="42" y="225"/>
                  </a:lnTo>
                  <a:lnTo>
                    <a:pt x="50" y="233"/>
                  </a:lnTo>
                  <a:lnTo>
                    <a:pt x="60" y="241"/>
                  </a:lnTo>
                  <a:lnTo>
                    <a:pt x="72" y="247"/>
                  </a:lnTo>
                  <a:lnTo>
                    <a:pt x="84" y="251"/>
                  </a:lnTo>
                  <a:lnTo>
                    <a:pt x="96" y="255"/>
                  </a:lnTo>
                  <a:lnTo>
                    <a:pt x="108" y="259"/>
                  </a:lnTo>
                  <a:lnTo>
                    <a:pt x="120" y="261"/>
                  </a:lnTo>
                  <a:lnTo>
                    <a:pt x="134" y="261"/>
                  </a:lnTo>
                  <a:lnTo>
                    <a:pt x="134" y="261"/>
                  </a:lnTo>
                  <a:lnTo>
                    <a:pt x="148" y="259"/>
                  </a:lnTo>
                  <a:lnTo>
                    <a:pt x="160" y="257"/>
                  </a:lnTo>
                  <a:lnTo>
                    <a:pt x="174" y="255"/>
                  </a:lnTo>
                  <a:lnTo>
                    <a:pt x="184" y="249"/>
                  </a:lnTo>
                  <a:lnTo>
                    <a:pt x="196" y="243"/>
                  </a:lnTo>
                  <a:lnTo>
                    <a:pt x="206" y="237"/>
                  </a:lnTo>
                  <a:lnTo>
                    <a:pt x="216" y="229"/>
                  </a:lnTo>
                  <a:lnTo>
                    <a:pt x="226" y="221"/>
                  </a:lnTo>
                  <a:lnTo>
                    <a:pt x="234" y="211"/>
                  </a:lnTo>
                  <a:lnTo>
                    <a:pt x="242" y="201"/>
                  </a:lnTo>
                  <a:lnTo>
                    <a:pt x="248" y="189"/>
                  </a:lnTo>
                  <a:lnTo>
                    <a:pt x="252" y="180"/>
                  </a:lnTo>
                  <a:lnTo>
                    <a:pt x="258" y="168"/>
                  </a:lnTo>
                  <a:lnTo>
                    <a:pt x="260" y="154"/>
                  </a:lnTo>
                  <a:lnTo>
                    <a:pt x="262" y="14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14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0" y="78"/>
                  </a:lnTo>
                  <a:lnTo>
                    <a:pt x="244" y="66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2" y="14"/>
                  </a:lnTo>
                  <a:lnTo>
                    <a:pt x="180" y="10"/>
                  </a:lnTo>
                  <a:lnTo>
                    <a:pt x="168" y="6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7</a:t>
              </a:r>
            </a:p>
          </p:txBody>
        </p:sp>
      </p:grpSp>
      <p:grpSp>
        <p:nvGrpSpPr>
          <p:cNvPr id="89" name="Group 88"/>
          <p:cNvGrpSpPr>
            <a:grpSpLocks noChangeAspect="1"/>
          </p:cNvGrpSpPr>
          <p:nvPr userDrawn="1"/>
        </p:nvGrpSpPr>
        <p:grpSpPr>
          <a:xfrm>
            <a:off x="3119462" y="813518"/>
            <a:ext cx="1235772" cy="1058667"/>
            <a:chOff x="4271232" y="525463"/>
            <a:chExt cx="1866043" cy="1598611"/>
          </a:xfrm>
          <a:solidFill>
            <a:srgbClr val="395A84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0" name="Freeform 48"/>
            <p:cNvSpPr>
              <a:spLocks/>
            </p:cNvSpPr>
            <p:nvPr/>
          </p:nvSpPr>
          <p:spPr bwMode="auto">
            <a:xfrm>
              <a:off x="4271232" y="1446212"/>
              <a:ext cx="704850" cy="677862"/>
            </a:xfrm>
            <a:custGeom>
              <a:avLst/>
              <a:gdLst>
                <a:gd name="T0" fmla="*/ 264 w 444"/>
                <a:gd name="T1" fmla="*/ 196 h 427"/>
                <a:gd name="T2" fmla="*/ 414 w 444"/>
                <a:gd name="T3" fmla="*/ 427 h 427"/>
                <a:gd name="T4" fmla="*/ 414 w 444"/>
                <a:gd name="T5" fmla="*/ 427 h 427"/>
                <a:gd name="T6" fmla="*/ 444 w 444"/>
                <a:gd name="T7" fmla="*/ 401 h 427"/>
                <a:gd name="T8" fmla="*/ 444 w 444"/>
                <a:gd name="T9" fmla="*/ 401 h 427"/>
                <a:gd name="T10" fmla="*/ 432 w 444"/>
                <a:gd name="T11" fmla="*/ 413 h 427"/>
                <a:gd name="T12" fmla="*/ 284 w 444"/>
                <a:gd name="T13" fmla="*/ 178 h 427"/>
                <a:gd name="T14" fmla="*/ 26 w 444"/>
                <a:gd name="T15" fmla="*/ 0 h 427"/>
                <a:gd name="T16" fmla="*/ 26 w 444"/>
                <a:gd name="T17" fmla="*/ 0 h 427"/>
                <a:gd name="T18" fmla="*/ 0 w 444"/>
                <a:gd name="T19" fmla="*/ 24 h 427"/>
                <a:gd name="T20" fmla="*/ 264 w 444"/>
                <a:gd name="T21" fmla="*/ 19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4" h="427">
                  <a:moveTo>
                    <a:pt x="264" y="196"/>
                  </a:moveTo>
                  <a:lnTo>
                    <a:pt x="414" y="427"/>
                  </a:lnTo>
                  <a:lnTo>
                    <a:pt x="414" y="427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32" y="413"/>
                  </a:lnTo>
                  <a:lnTo>
                    <a:pt x="284" y="17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4"/>
                  </a:lnTo>
                  <a:lnTo>
                    <a:pt x="264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1" name="Freeform 49"/>
            <p:cNvSpPr>
              <a:spLocks/>
            </p:cNvSpPr>
            <p:nvPr/>
          </p:nvSpPr>
          <p:spPr bwMode="auto">
            <a:xfrm>
              <a:off x="4308475" y="766763"/>
              <a:ext cx="1828800" cy="1341438"/>
            </a:xfrm>
            <a:custGeom>
              <a:avLst/>
              <a:gdLst>
                <a:gd name="T0" fmla="*/ 406 w 1152"/>
                <a:gd name="T1" fmla="*/ 845 h 845"/>
                <a:gd name="T2" fmla="*/ 418 w 1152"/>
                <a:gd name="T3" fmla="*/ 833 h 845"/>
                <a:gd name="T4" fmla="*/ 430 w 1152"/>
                <a:gd name="T5" fmla="*/ 823 h 845"/>
                <a:gd name="T6" fmla="*/ 456 w 1152"/>
                <a:gd name="T7" fmla="*/ 803 h 845"/>
                <a:gd name="T8" fmla="*/ 468 w 1152"/>
                <a:gd name="T9" fmla="*/ 795 h 845"/>
                <a:gd name="T10" fmla="*/ 494 w 1152"/>
                <a:gd name="T11" fmla="*/ 775 h 845"/>
                <a:gd name="T12" fmla="*/ 506 w 1152"/>
                <a:gd name="T13" fmla="*/ 767 h 845"/>
                <a:gd name="T14" fmla="*/ 534 w 1152"/>
                <a:gd name="T15" fmla="*/ 750 h 845"/>
                <a:gd name="T16" fmla="*/ 546 w 1152"/>
                <a:gd name="T17" fmla="*/ 742 h 845"/>
                <a:gd name="T18" fmla="*/ 574 w 1152"/>
                <a:gd name="T19" fmla="*/ 726 h 845"/>
                <a:gd name="T20" fmla="*/ 588 w 1152"/>
                <a:gd name="T21" fmla="*/ 718 h 845"/>
                <a:gd name="T22" fmla="*/ 616 w 1152"/>
                <a:gd name="T23" fmla="*/ 702 h 845"/>
                <a:gd name="T24" fmla="*/ 630 w 1152"/>
                <a:gd name="T25" fmla="*/ 694 h 845"/>
                <a:gd name="T26" fmla="*/ 658 w 1152"/>
                <a:gd name="T27" fmla="*/ 682 h 845"/>
                <a:gd name="T28" fmla="*/ 674 w 1152"/>
                <a:gd name="T29" fmla="*/ 674 h 845"/>
                <a:gd name="T30" fmla="*/ 702 w 1152"/>
                <a:gd name="T31" fmla="*/ 662 h 845"/>
                <a:gd name="T32" fmla="*/ 718 w 1152"/>
                <a:gd name="T33" fmla="*/ 656 h 845"/>
                <a:gd name="T34" fmla="*/ 746 w 1152"/>
                <a:gd name="T35" fmla="*/ 644 h 845"/>
                <a:gd name="T36" fmla="*/ 764 w 1152"/>
                <a:gd name="T37" fmla="*/ 638 h 845"/>
                <a:gd name="T38" fmla="*/ 792 w 1152"/>
                <a:gd name="T39" fmla="*/ 630 h 845"/>
                <a:gd name="T40" fmla="*/ 810 w 1152"/>
                <a:gd name="T41" fmla="*/ 624 h 845"/>
                <a:gd name="T42" fmla="*/ 840 w 1152"/>
                <a:gd name="T43" fmla="*/ 616 h 845"/>
                <a:gd name="T44" fmla="*/ 856 w 1152"/>
                <a:gd name="T45" fmla="*/ 612 h 845"/>
                <a:gd name="T46" fmla="*/ 886 w 1152"/>
                <a:gd name="T47" fmla="*/ 604 h 845"/>
                <a:gd name="T48" fmla="*/ 904 w 1152"/>
                <a:gd name="T49" fmla="*/ 600 h 845"/>
                <a:gd name="T50" fmla="*/ 934 w 1152"/>
                <a:gd name="T51" fmla="*/ 594 h 845"/>
                <a:gd name="T52" fmla="*/ 954 w 1152"/>
                <a:gd name="T53" fmla="*/ 592 h 845"/>
                <a:gd name="T54" fmla="*/ 984 w 1152"/>
                <a:gd name="T55" fmla="*/ 588 h 845"/>
                <a:gd name="T56" fmla="*/ 1004 w 1152"/>
                <a:gd name="T57" fmla="*/ 586 h 845"/>
                <a:gd name="T58" fmla="*/ 1032 w 1152"/>
                <a:gd name="T59" fmla="*/ 582 h 845"/>
                <a:gd name="T60" fmla="*/ 1054 w 1152"/>
                <a:gd name="T61" fmla="*/ 580 h 845"/>
                <a:gd name="T62" fmla="*/ 1082 w 1152"/>
                <a:gd name="T63" fmla="*/ 580 h 845"/>
                <a:gd name="T64" fmla="*/ 1152 w 1152"/>
                <a:gd name="T65" fmla="*/ 308 h 845"/>
                <a:gd name="T66" fmla="*/ 1086 w 1152"/>
                <a:gd name="T67" fmla="*/ 0 h 845"/>
                <a:gd name="T68" fmla="*/ 1086 w 1152"/>
                <a:gd name="T69" fmla="*/ 0 h 845"/>
                <a:gd name="T70" fmla="*/ 1052 w 1152"/>
                <a:gd name="T71" fmla="*/ 2 h 845"/>
                <a:gd name="T72" fmla="*/ 1046 w 1152"/>
                <a:gd name="T73" fmla="*/ 2 h 845"/>
                <a:gd name="T74" fmla="*/ 1006 w 1152"/>
                <a:gd name="T75" fmla="*/ 4 h 845"/>
                <a:gd name="T76" fmla="*/ 1006 w 1152"/>
                <a:gd name="T77" fmla="*/ 4 h 845"/>
                <a:gd name="T78" fmla="*/ 864 w 1152"/>
                <a:gd name="T79" fmla="*/ 20 h 845"/>
                <a:gd name="T80" fmla="*/ 724 w 1152"/>
                <a:gd name="T81" fmla="*/ 48 h 845"/>
                <a:gd name="T82" fmla="*/ 590 w 1152"/>
                <a:gd name="T83" fmla="*/ 88 h 845"/>
                <a:gd name="T84" fmla="*/ 460 w 1152"/>
                <a:gd name="T85" fmla="*/ 136 h 845"/>
                <a:gd name="T86" fmla="*/ 336 w 1152"/>
                <a:gd name="T87" fmla="*/ 196 h 845"/>
                <a:gd name="T88" fmla="*/ 216 w 1152"/>
                <a:gd name="T89" fmla="*/ 266 h 845"/>
                <a:gd name="T90" fmla="*/ 104 w 1152"/>
                <a:gd name="T91" fmla="*/ 346 h 845"/>
                <a:gd name="T92" fmla="*/ 0 w 1152"/>
                <a:gd name="T93" fmla="*/ 432 h 845"/>
                <a:gd name="T94" fmla="*/ 406 w 1152"/>
                <a:gd name="T95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2" h="845">
                  <a:moveTo>
                    <a:pt x="406" y="845"/>
                  </a:moveTo>
                  <a:lnTo>
                    <a:pt x="406" y="845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56" y="803"/>
                  </a:lnTo>
                  <a:lnTo>
                    <a:pt x="456" y="803"/>
                  </a:lnTo>
                  <a:lnTo>
                    <a:pt x="468" y="795"/>
                  </a:lnTo>
                  <a:lnTo>
                    <a:pt x="468" y="795"/>
                  </a:lnTo>
                  <a:lnTo>
                    <a:pt x="494" y="775"/>
                  </a:lnTo>
                  <a:lnTo>
                    <a:pt x="494" y="775"/>
                  </a:lnTo>
                  <a:lnTo>
                    <a:pt x="506" y="767"/>
                  </a:lnTo>
                  <a:lnTo>
                    <a:pt x="506" y="767"/>
                  </a:lnTo>
                  <a:lnTo>
                    <a:pt x="534" y="750"/>
                  </a:lnTo>
                  <a:lnTo>
                    <a:pt x="534" y="750"/>
                  </a:lnTo>
                  <a:lnTo>
                    <a:pt x="546" y="742"/>
                  </a:lnTo>
                  <a:lnTo>
                    <a:pt x="546" y="742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88" y="718"/>
                  </a:lnTo>
                  <a:lnTo>
                    <a:pt x="588" y="718"/>
                  </a:lnTo>
                  <a:lnTo>
                    <a:pt x="616" y="702"/>
                  </a:lnTo>
                  <a:lnTo>
                    <a:pt x="616" y="702"/>
                  </a:lnTo>
                  <a:lnTo>
                    <a:pt x="630" y="694"/>
                  </a:lnTo>
                  <a:lnTo>
                    <a:pt x="630" y="694"/>
                  </a:lnTo>
                  <a:lnTo>
                    <a:pt x="658" y="682"/>
                  </a:lnTo>
                  <a:lnTo>
                    <a:pt x="658" y="682"/>
                  </a:lnTo>
                  <a:lnTo>
                    <a:pt x="674" y="674"/>
                  </a:lnTo>
                  <a:lnTo>
                    <a:pt x="674" y="674"/>
                  </a:lnTo>
                  <a:lnTo>
                    <a:pt x="702" y="662"/>
                  </a:lnTo>
                  <a:lnTo>
                    <a:pt x="702" y="662"/>
                  </a:lnTo>
                  <a:lnTo>
                    <a:pt x="718" y="656"/>
                  </a:lnTo>
                  <a:lnTo>
                    <a:pt x="718" y="656"/>
                  </a:lnTo>
                  <a:lnTo>
                    <a:pt x="746" y="644"/>
                  </a:lnTo>
                  <a:lnTo>
                    <a:pt x="746" y="644"/>
                  </a:lnTo>
                  <a:lnTo>
                    <a:pt x="764" y="638"/>
                  </a:lnTo>
                  <a:lnTo>
                    <a:pt x="764" y="638"/>
                  </a:lnTo>
                  <a:lnTo>
                    <a:pt x="792" y="630"/>
                  </a:lnTo>
                  <a:lnTo>
                    <a:pt x="792" y="630"/>
                  </a:lnTo>
                  <a:lnTo>
                    <a:pt x="810" y="624"/>
                  </a:lnTo>
                  <a:lnTo>
                    <a:pt x="810" y="624"/>
                  </a:lnTo>
                  <a:lnTo>
                    <a:pt x="840" y="616"/>
                  </a:lnTo>
                  <a:lnTo>
                    <a:pt x="840" y="616"/>
                  </a:lnTo>
                  <a:lnTo>
                    <a:pt x="856" y="612"/>
                  </a:lnTo>
                  <a:lnTo>
                    <a:pt x="856" y="612"/>
                  </a:lnTo>
                  <a:lnTo>
                    <a:pt x="886" y="604"/>
                  </a:lnTo>
                  <a:lnTo>
                    <a:pt x="886" y="604"/>
                  </a:lnTo>
                  <a:lnTo>
                    <a:pt x="904" y="600"/>
                  </a:lnTo>
                  <a:lnTo>
                    <a:pt x="904" y="600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54" y="592"/>
                  </a:lnTo>
                  <a:lnTo>
                    <a:pt x="954" y="592"/>
                  </a:lnTo>
                  <a:lnTo>
                    <a:pt x="984" y="588"/>
                  </a:lnTo>
                  <a:lnTo>
                    <a:pt x="984" y="588"/>
                  </a:lnTo>
                  <a:lnTo>
                    <a:pt x="1004" y="586"/>
                  </a:lnTo>
                  <a:lnTo>
                    <a:pt x="1004" y="586"/>
                  </a:lnTo>
                  <a:lnTo>
                    <a:pt x="1032" y="582"/>
                  </a:lnTo>
                  <a:lnTo>
                    <a:pt x="1032" y="582"/>
                  </a:lnTo>
                  <a:lnTo>
                    <a:pt x="1054" y="580"/>
                  </a:lnTo>
                  <a:lnTo>
                    <a:pt x="1054" y="580"/>
                  </a:lnTo>
                  <a:lnTo>
                    <a:pt x="1082" y="580"/>
                  </a:lnTo>
                  <a:lnTo>
                    <a:pt x="1082" y="580"/>
                  </a:lnTo>
                  <a:lnTo>
                    <a:pt x="1094" y="578"/>
                  </a:lnTo>
                  <a:lnTo>
                    <a:pt x="1152" y="308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2" y="2"/>
                  </a:lnTo>
                  <a:lnTo>
                    <a:pt x="1052" y="2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934" y="10"/>
                  </a:lnTo>
                  <a:lnTo>
                    <a:pt x="864" y="20"/>
                  </a:lnTo>
                  <a:lnTo>
                    <a:pt x="794" y="32"/>
                  </a:lnTo>
                  <a:lnTo>
                    <a:pt x="724" y="48"/>
                  </a:lnTo>
                  <a:lnTo>
                    <a:pt x="656" y="66"/>
                  </a:lnTo>
                  <a:lnTo>
                    <a:pt x="590" y="88"/>
                  </a:lnTo>
                  <a:lnTo>
                    <a:pt x="524" y="110"/>
                  </a:lnTo>
                  <a:lnTo>
                    <a:pt x="460" y="136"/>
                  </a:lnTo>
                  <a:lnTo>
                    <a:pt x="396" y="166"/>
                  </a:lnTo>
                  <a:lnTo>
                    <a:pt x="336" y="196"/>
                  </a:lnTo>
                  <a:lnTo>
                    <a:pt x="276" y="230"/>
                  </a:lnTo>
                  <a:lnTo>
                    <a:pt x="216" y="266"/>
                  </a:lnTo>
                  <a:lnTo>
                    <a:pt x="160" y="304"/>
                  </a:lnTo>
                  <a:lnTo>
                    <a:pt x="104" y="346"/>
                  </a:lnTo>
                  <a:lnTo>
                    <a:pt x="52" y="388"/>
                  </a:lnTo>
                  <a:lnTo>
                    <a:pt x="0" y="432"/>
                  </a:lnTo>
                  <a:lnTo>
                    <a:pt x="258" y="610"/>
                  </a:lnTo>
                  <a:lnTo>
                    <a:pt x="406" y="8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2" name="Freeform 50"/>
            <p:cNvSpPr>
              <a:spLocks/>
            </p:cNvSpPr>
            <p:nvPr/>
          </p:nvSpPr>
          <p:spPr bwMode="auto">
            <a:xfrm>
              <a:off x="5356225" y="525463"/>
              <a:ext cx="568325" cy="568325"/>
            </a:xfrm>
            <a:custGeom>
              <a:avLst/>
              <a:gdLst>
                <a:gd name="T0" fmla="*/ 302 w 358"/>
                <a:gd name="T1" fmla="*/ 50 h 358"/>
                <a:gd name="T2" fmla="*/ 274 w 358"/>
                <a:gd name="T3" fmla="*/ 28 h 358"/>
                <a:gd name="T4" fmla="*/ 242 w 358"/>
                <a:gd name="T5" fmla="*/ 12 h 358"/>
                <a:gd name="T6" fmla="*/ 210 w 358"/>
                <a:gd name="T7" fmla="*/ 2 h 358"/>
                <a:gd name="T8" fmla="*/ 174 w 358"/>
                <a:gd name="T9" fmla="*/ 0 h 358"/>
                <a:gd name="T10" fmla="*/ 140 w 358"/>
                <a:gd name="T11" fmla="*/ 4 h 358"/>
                <a:gd name="T12" fmla="*/ 108 w 358"/>
                <a:gd name="T13" fmla="*/ 14 h 358"/>
                <a:gd name="T14" fmla="*/ 76 w 358"/>
                <a:gd name="T15" fmla="*/ 32 h 358"/>
                <a:gd name="T16" fmla="*/ 50 w 358"/>
                <a:gd name="T17" fmla="*/ 56 h 358"/>
                <a:gd name="T18" fmla="*/ 38 w 358"/>
                <a:gd name="T19" fmla="*/ 68 h 358"/>
                <a:gd name="T20" fmla="*/ 18 w 358"/>
                <a:gd name="T21" fmla="*/ 100 h 358"/>
                <a:gd name="T22" fmla="*/ 6 w 358"/>
                <a:gd name="T23" fmla="*/ 132 h 358"/>
                <a:gd name="T24" fmla="*/ 0 w 358"/>
                <a:gd name="T25" fmla="*/ 166 h 358"/>
                <a:gd name="T26" fmla="*/ 0 w 358"/>
                <a:gd name="T27" fmla="*/ 200 h 358"/>
                <a:gd name="T28" fmla="*/ 8 w 358"/>
                <a:gd name="T29" fmla="*/ 234 h 358"/>
                <a:gd name="T30" fmla="*/ 22 w 358"/>
                <a:gd name="T31" fmla="*/ 266 h 358"/>
                <a:gd name="T32" fmla="*/ 42 w 358"/>
                <a:gd name="T33" fmla="*/ 296 h 358"/>
                <a:gd name="T34" fmla="*/ 54 w 358"/>
                <a:gd name="T35" fmla="*/ 308 h 358"/>
                <a:gd name="T36" fmla="*/ 84 w 358"/>
                <a:gd name="T37" fmla="*/ 330 h 358"/>
                <a:gd name="T38" fmla="*/ 116 w 358"/>
                <a:gd name="T39" fmla="*/ 346 h 358"/>
                <a:gd name="T40" fmla="*/ 148 w 358"/>
                <a:gd name="T41" fmla="*/ 356 h 358"/>
                <a:gd name="T42" fmla="*/ 182 w 358"/>
                <a:gd name="T43" fmla="*/ 358 h 358"/>
                <a:gd name="T44" fmla="*/ 216 w 358"/>
                <a:gd name="T45" fmla="*/ 354 h 358"/>
                <a:gd name="T46" fmla="*/ 250 w 358"/>
                <a:gd name="T47" fmla="*/ 344 h 358"/>
                <a:gd name="T48" fmla="*/ 280 w 358"/>
                <a:gd name="T49" fmla="*/ 326 h 358"/>
                <a:gd name="T50" fmla="*/ 308 w 358"/>
                <a:gd name="T51" fmla="*/ 302 h 358"/>
                <a:gd name="T52" fmla="*/ 320 w 358"/>
                <a:gd name="T53" fmla="*/ 288 h 358"/>
                <a:gd name="T54" fmla="*/ 340 w 358"/>
                <a:gd name="T55" fmla="*/ 258 h 358"/>
                <a:gd name="T56" fmla="*/ 352 w 358"/>
                <a:gd name="T57" fmla="*/ 226 h 358"/>
                <a:gd name="T58" fmla="*/ 358 w 358"/>
                <a:gd name="T59" fmla="*/ 192 h 358"/>
                <a:gd name="T60" fmla="*/ 356 w 358"/>
                <a:gd name="T61" fmla="*/ 158 h 358"/>
                <a:gd name="T62" fmla="*/ 350 w 358"/>
                <a:gd name="T63" fmla="*/ 124 h 358"/>
                <a:gd name="T64" fmla="*/ 336 w 358"/>
                <a:gd name="T65" fmla="*/ 92 h 358"/>
                <a:gd name="T66" fmla="*/ 316 w 358"/>
                <a:gd name="T67" fmla="*/ 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58">
                  <a:moveTo>
                    <a:pt x="302" y="50"/>
                  </a:moveTo>
                  <a:lnTo>
                    <a:pt x="302" y="50"/>
                  </a:lnTo>
                  <a:lnTo>
                    <a:pt x="288" y="38"/>
                  </a:lnTo>
                  <a:lnTo>
                    <a:pt x="274" y="28"/>
                  </a:lnTo>
                  <a:lnTo>
                    <a:pt x="258" y="18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10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6" y="84"/>
                  </a:lnTo>
                  <a:lnTo>
                    <a:pt x="18" y="100"/>
                  </a:lnTo>
                  <a:lnTo>
                    <a:pt x="12" y="116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2"/>
                  </a:lnTo>
                  <a:lnTo>
                    <a:pt x="0" y="200"/>
                  </a:lnTo>
                  <a:lnTo>
                    <a:pt x="4" y="218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2" y="280"/>
                  </a:lnTo>
                  <a:lnTo>
                    <a:pt x="42" y="296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0"/>
                  </a:lnTo>
                  <a:lnTo>
                    <a:pt x="100" y="340"/>
                  </a:lnTo>
                  <a:lnTo>
                    <a:pt x="116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6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6" y="316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20" y="288"/>
                  </a:lnTo>
                  <a:lnTo>
                    <a:pt x="330" y="274"/>
                  </a:lnTo>
                  <a:lnTo>
                    <a:pt x="340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10"/>
                  </a:lnTo>
                  <a:lnTo>
                    <a:pt x="358" y="192"/>
                  </a:lnTo>
                  <a:lnTo>
                    <a:pt x="358" y="174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2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1">
                <a:solidFill>
                  <a:srgbClr val="7F7F7F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5432425" y="601663"/>
              <a:ext cx="415925" cy="415925"/>
            </a:xfrm>
            <a:custGeom>
              <a:avLst/>
              <a:gdLst>
                <a:gd name="T0" fmla="*/ 222 w 262"/>
                <a:gd name="T1" fmla="*/ 36 h 262"/>
                <a:gd name="T2" fmla="*/ 200 w 262"/>
                <a:gd name="T3" fmla="*/ 20 h 262"/>
                <a:gd name="T4" fmla="*/ 178 w 262"/>
                <a:gd name="T5" fmla="*/ 8 h 262"/>
                <a:gd name="T6" fmla="*/ 152 w 262"/>
                <a:gd name="T7" fmla="*/ 2 h 262"/>
                <a:gd name="T8" fmla="*/ 128 w 262"/>
                <a:gd name="T9" fmla="*/ 0 h 262"/>
                <a:gd name="T10" fmla="*/ 102 w 262"/>
                <a:gd name="T11" fmla="*/ 4 h 262"/>
                <a:gd name="T12" fmla="*/ 78 w 262"/>
                <a:gd name="T13" fmla="*/ 10 h 262"/>
                <a:gd name="T14" fmla="*/ 56 w 262"/>
                <a:gd name="T15" fmla="*/ 24 h 262"/>
                <a:gd name="T16" fmla="*/ 36 w 262"/>
                <a:gd name="T17" fmla="*/ 40 h 262"/>
                <a:gd name="T18" fmla="*/ 28 w 262"/>
                <a:gd name="T19" fmla="*/ 50 h 262"/>
                <a:gd name="T20" fmla="*/ 14 w 262"/>
                <a:gd name="T21" fmla="*/ 72 h 262"/>
                <a:gd name="T22" fmla="*/ 4 w 262"/>
                <a:gd name="T23" fmla="*/ 96 h 262"/>
                <a:gd name="T24" fmla="*/ 0 w 262"/>
                <a:gd name="T25" fmla="*/ 122 h 262"/>
                <a:gd name="T26" fmla="*/ 2 w 262"/>
                <a:gd name="T27" fmla="*/ 146 h 262"/>
                <a:gd name="T28" fmla="*/ 6 w 262"/>
                <a:gd name="T29" fmla="*/ 170 h 262"/>
                <a:gd name="T30" fmla="*/ 16 w 262"/>
                <a:gd name="T31" fmla="*/ 194 h 262"/>
                <a:gd name="T32" fmla="*/ 32 w 262"/>
                <a:gd name="T33" fmla="*/ 216 h 262"/>
                <a:gd name="T34" fmla="*/ 40 w 262"/>
                <a:gd name="T35" fmla="*/ 226 h 262"/>
                <a:gd name="T36" fmla="*/ 62 w 262"/>
                <a:gd name="T37" fmla="*/ 242 h 262"/>
                <a:gd name="T38" fmla="*/ 84 w 262"/>
                <a:gd name="T39" fmla="*/ 254 h 262"/>
                <a:gd name="T40" fmla="*/ 108 w 262"/>
                <a:gd name="T41" fmla="*/ 260 h 262"/>
                <a:gd name="T42" fmla="*/ 134 w 262"/>
                <a:gd name="T43" fmla="*/ 262 h 262"/>
                <a:gd name="T44" fmla="*/ 158 w 262"/>
                <a:gd name="T45" fmla="*/ 258 h 262"/>
                <a:gd name="T46" fmla="*/ 182 w 262"/>
                <a:gd name="T47" fmla="*/ 250 h 262"/>
                <a:gd name="T48" fmla="*/ 206 w 262"/>
                <a:gd name="T49" fmla="*/ 238 h 262"/>
                <a:gd name="T50" fmla="*/ 226 w 262"/>
                <a:gd name="T51" fmla="*/ 222 h 262"/>
                <a:gd name="T52" fmla="*/ 234 w 262"/>
                <a:gd name="T53" fmla="*/ 212 h 262"/>
                <a:gd name="T54" fmla="*/ 248 w 262"/>
                <a:gd name="T55" fmla="*/ 190 h 262"/>
                <a:gd name="T56" fmla="*/ 256 w 262"/>
                <a:gd name="T57" fmla="*/ 166 h 262"/>
                <a:gd name="T58" fmla="*/ 262 w 262"/>
                <a:gd name="T59" fmla="*/ 140 h 262"/>
                <a:gd name="T60" fmla="*/ 260 w 262"/>
                <a:gd name="T61" fmla="*/ 116 h 262"/>
                <a:gd name="T62" fmla="*/ 256 w 262"/>
                <a:gd name="T63" fmla="*/ 90 h 262"/>
                <a:gd name="T64" fmla="*/ 246 w 262"/>
                <a:gd name="T65" fmla="*/ 68 h 262"/>
                <a:gd name="T66" fmla="*/ 230 w 262"/>
                <a:gd name="T67" fmla="*/ 4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262">
                  <a:moveTo>
                    <a:pt x="222" y="36"/>
                  </a:moveTo>
                  <a:lnTo>
                    <a:pt x="222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8" y="8"/>
                  </a:lnTo>
                  <a:lnTo>
                    <a:pt x="166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6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8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4" y="206"/>
                  </a:lnTo>
                  <a:lnTo>
                    <a:pt x="32" y="21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50" y="234"/>
                  </a:lnTo>
                  <a:lnTo>
                    <a:pt x="62" y="242"/>
                  </a:lnTo>
                  <a:lnTo>
                    <a:pt x="72" y="248"/>
                  </a:lnTo>
                  <a:lnTo>
                    <a:pt x="84" y="254"/>
                  </a:lnTo>
                  <a:lnTo>
                    <a:pt x="96" y="258"/>
                  </a:lnTo>
                  <a:lnTo>
                    <a:pt x="108" y="260"/>
                  </a:lnTo>
                  <a:lnTo>
                    <a:pt x="122" y="262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6" y="238"/>
                  </a:lnTo>
                  <a:lnTo>
                    <a:pt x="216" y="230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34" y="212"/>
                  </a:lnTo>
                  <a:lnTo>
                    <a:pt x="242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2" y="140"/>
                  </a:lnTo>
                  <a:lnTo>
                    <a:pt x="262" y="128"/>
                  </a:lnTo>
                  <a:lnTo>
                    <a:pt x="260" y="116"/>
                  </a:lnTo>
                  <a:lnTo>
                    <a:pt x="258" y="104"/>
                  </a:lnTo>
                  <a:lnTo>
                    <a:pt x="256" y="90"/>
                  </a:lnTo>
                  <a:lnTo>
                    <a:pt x="250" y="80"/>
                  </a:lnTo>
                  <a:lnTo>
                    <a:pt x="246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7F7F7F"/>
                  </a:solidFill>
                  <a:latin typeface="EC Square Sans Cond Pro" panose="020B0506040000020004" pitchFamily="34" charset="0"/>
                </a:rPr>
                <a:t>8</a:t>
              </a:r>
            </a:p>
          </p:txBody>
        </p:sp>
      </p:grpSp>
      <p:sp>
        <p:nvSpPr>
          <p:cNvPr id="94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841317"/>
            <a:ext cx="2362389" cy="273773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44"/>
          <p:cNvSpPr>
            <a:spLocks noGrp="1"/>
          </p:cNvSpPr>
          <p:nvPr>
            <p:ph type="body" sz="quarter" idx="11"/>
          </p:nvPr>
        </p:nvSpPr>
        <p:spPr>
          <a:xfrm>
            <a:off x="323467" y="1131590"/>
            <a:ext cx="2363427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6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06586" y="1921438"/>
            <a:ext cx="2088232" cy="273773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7" name="Text Placeholder 44"/>
          <p:cNvSpPr>
            <a:spLocks noGrp="1"/>
          </p:cNvSpPr>
          <p:nvPr>
            <p:ph type="body" sz="quarter" idx="17"/>
          </p:nvPr>
        </p:nvSpPr>
        <p:spPr>
          <a:xfrm>
            <a:off x="106586" y="2218101"/>
            <a:ext cx="2089150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8" name="Text Placeholder 42"/>
          <p:cNvSpPr>
            <a:spLocks noGrp="1"/>
          </p:cNvSpPr>
          <p:nvPr>
            <p:ph type="body" sz="quarter" idx="21" hasCustomPrompt="1"/>
          </p:nvPr>
        </p:nvSpPr>
        <p:spPr>
          <a:xfrm>
            <a:off x="107504" y="3073566"/>
            <a:ext cx="2088232" cy="273773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9" name="Text Placeholder 44"/>
          <p:cNvSpPr>
            <a:spLocks noGrp="1"/>
          </p:cNvSpPr>
          <p:nvPr>
            <p:ph type="body" sz="quarter" idx="22"/>
          </p:nvPr>
        </p:nvSpPr>
        <p:spPr>
          <a:xfrm>
            <a:off x="107487" y="3363838"/>
            <a:ext cx="2089149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0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251694" y="4261757"/>
            <a:ext cx="2485004" cy="273773"/>
          </a:xfrm>
        </p:spPr>
        <p:txBody>
          <a:bodyPr/>
          <a:lstStyle>
            <a:lvl1pPr algn="r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1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251520" y="4552030"/>
            <a:ext cx="2486096" cy="540000"/>
          </a:xfrm>
        </p:spPr>
        <p:txBody>
          <a:bodyPr/>
          <a:lstStyle>
            <a:lvl1pPr algn="r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6300260" y="885624"/>
            <a:ext cx="2362389" cy="273773"/>
          </a:xfrm>
        </p:spPr>
        <p:txBody>
          <a:bodyPr/>
          <a:lstStyle>
            <a:lvl1pPr algn="l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44"/>
          <p:cNvSpPr>
            <a:spLocks noGrp="1"/>
          </p:cNvSpPr>
          <p:nvPr>
            <p:ph type="body" sz="quarter" idx="26"/>
          </p:nvPr>
        </p:nvSpPr>
        <p:spPr>
          <a:xfrm>
            <a:off x="6300196" y="1175897"/>
            <a:ext cx="2363427" cy="540000"/>
          </a:xfrm>
        </p:spPr>
        <p:txBody>
          <a:bodyPr/>
          <a:lstStyle>
            <a:lvl1pPr algn="l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42"/>
          <p:cNvSpPr>
            <a:spLocks noGrp="1"/>
          </p:cNvSpPr>
          <p:nvPr>
            <p:ph type="body" sz="quarter" idx="27" hasCustomPrompt="1"/>
          </p:nvPr>
        </p:nvSpPr>
        <p:spPr>
          <a:xfrm>
            <a:off x="6659314" y="1965745"/>
            <a:ext cx="2088232" cy="273773"/>
          </a:xfrm>
        </p:spPr>
        <p:txBody>
          <a:bodyPr/>
          <a:lstStyle>
            <a:lvl1pPr algn="l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44"/>
          <p:cNvSpPr>
            <a:spLocks noGrp="1"/>
          </p:cNvSpPr>
          <p:nvPr>
            <p:ph type="body" sz="quarter" idx="28"/>
          </p:nvPr>
        </p:nvSpPr>
        <p:spPr>
          <a:xfrm>
            <a:off x="6659314" y="2262408"/>
            <a:ext cx="2089150" cy="540000"/>
          </a:xfrm>
        </p:spPr>
        <p:txBody>
          <a:bodyPr/>
          <a:lstStyle>
            <a:lvl1pPr algn="l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42"/>
          <p:cNvSpPr>
            <a:spLocks noGrp="1"/>
          </p:cNvSpPr>
          <p:nvPr>
            <p:ph type="body" sz="quarter" idx="29" hasCustomPrompt="1"/>
          </p:nvPr>
        </p:nvSpPr>
        <p:spPr>
          <a:xfrm>
            <a:off x="6660232" y="3117873"/>
            <a:ext cx="2088232" cy="273773"/>
          </a:xfrm>
        </p:spPr>
        <p:txBody>
          <a:bodyPr/>
          <a:lstStyle>
            <a:lvl1pPr algn="l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44"/>
          <p:cNvSpPr>
            <a:spLocks noGrp="1"/>
          </p:cNvSpPr>
          <p:nvPr>
            <p:ph type="body" sz="quarter" idx="30"/>
          </p:nvPr>
        </p:nvSpPr>
        <p:spPr>
          <a:xfrm>
            <a:off x="6660215" y="3408145"/>
            <a:ext cx="2089149" cy="540000"/>
          </a:xfrm>
        </p:spPr>
        <p:txBody>
          <a:bodyPr/>
          <a:lstStyle>
            <a:lvl1pPr algn="l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8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6300366" y="4306064"/>
            <a:ext cx="2485004" cy="273773"/>
          </a:xfrm>
        </p:spPr>
        <p:txBody>
          <a:bodyPr/>
          <a:lstStyle>
            <a:lvl1pPr algn="l">
              <a:buNone/>
              <a:defRPr lang="en-US" sz="14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20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9" name="Text Placeholder 44"/>
          <p:cNvSpPr>
            <a:spLocks noGrp="1"/>
          </p:cNvSpPr>
          <p:nvPr>
            <p:ph type="body" sz="quarter" idx="32"/>
          </p:nvPr>
        </p:nvSpPr>
        <p:spPr>
          <a:xfrm>
            <a:off x="6300192" y="4596337"/>
            <a:ext cx="2486096" cy="540000"/>
          </a:xfrm>
        </p:spPr>
        <p:txBody>
          <a:bodyPr/>
          <a:lstStyle>
            <a:lvl1pPr algn="l">
              <a:buNone/>
              <a:defRPr lang="en-US" sz="12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1400" b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1400" b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4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bles 3 topics 3 sub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>
            <a:spLocks noChangeAspect="1"/>
          </p:cNvSpPr>
          <p:nvPr userDrawn="1"/>
        </p:nvSpPr>
        <p:spPr bwMode="auto">
          <a:xfrm>
            <a:off x="6247032" y="1428558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 userDrawn="1"/>
        </p:nvSpPr>
        <p:spPr bwMode="auto">
          <a:xfrm>
            <a:off x="7272025" y="1973625"/>
            <a:ext cx="393587" cy="393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 userDrawn="1"/>
        </p:nvSpPr>
        <p:spPr bwMode="auto">
          <a:xfrm>
            <a:off x="6715363" y="1791829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 userDrawn="1"/>
        </p:nvSpPr>
        <p:spPr bwMode="auto">
          <a:xfrm>
            <a:off x="6247033" y="4280757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 userDrawn="1"/>
        </p:nvSpPr>
        <p:spPr bwMode="auto">
          <a:xfrm>
            <a:off x="5994323" y="4438319"/>
            <a:ext cx="393587" cy="393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 userDrawn="1"/>
        </p:nvSpPr>
        <p:spPr bwMode="auto">
          <a:xfrm>
            <a:off x="6660236" y="3983226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 bwMode="auto">
          <a:xfrm>
            <a:off x="3312642" y="4227936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 bwMode="auto">
          <a:xfrm>
            <a:off x="3347868" y="4227936"/>
            <a:ext cx="393587" cy="393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 bwMode="auto">
          <a:xfrm>
            <a:off x="2871464" y="2140953"/>
            <a:ext cx="721903" cy="7219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 userDrawn="1"/>
        </p:nvSpPr>
        <p:spPr bwMode="auto">
          <a:xfrm>
            <a:off x="5458180" y="4102557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 bwMode="auto">
          <a:xfrm>
            <a:off x="5958272" y="4200120"/>
            <a:ext cx="288761" cy="2887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 userDrawn="1"/>
        </p:nvSpPr>
        <p:spPr bwMode="auto">
          <a:xfrm>
            <a:off x="2072185" y="2018915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 userDrawn="1"/>
        </p:nvSpPr>
        <p:spPr bwMode="auto">
          <a:xfrm>
            <a:off x="2596078" y="1623945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 userDrawn="1"/>
        </p:nvSpPr>
        <p:spPr bwMode="auto">
          <a:xfrm>
            <a:off x="5750923" y="1543074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 userDrawn="1"/>
        </p:nvSpPr>
        <p:spPr bwMode="auto">
          <a:xfrm>
            <a:off x="5677213" y="1398693"/>
            <a:ext cx="288761" cy="2887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 bwMode="auto">
          <a:xfrm>
            <a:off x="3851924" y="4227936"/>
            <a:ext cx="288761" cy="2887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 userDrawn="1"/>
        </p:nvSpPr>
        <p:spPr bwMode="auto">
          <a:xfrm>
            <a:off x="3026289" y="4338405"/>
            <a:ext cx="393587" cy="393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 bwMode="auto">
          <a:xfrm>
            <a:off x="3450945" y="3578687"/>
            <a:ext cx="721903" cy="7219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 bwMode="auto">
          <a:xfrm>
            <a:off x="2622363" y="2401185"/>
            <a:ext cx="524947" cy="5249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 bwMode="auto">
          <a:xfrm>
            <a:off x="2596078" y="2066966"/>
            <a:ext cx="288761" cy="2887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 bwMode="auto">
          <a:xfrm>
            <a:off x="6859386" y="3387609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F7F7F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2" algn="ctr">
              <a:defRPr/>
            </a:pPr>
            <a:endParaRPr lang="en-GB" altLang="en-US" sz="9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 userDrawn="1"/>
        </p:nvSpPr>
        <p:spPr bwMode="auto">
          <a:xfrm>
            <a:off x="4218267" y="4102557"/>
            <a:ext cx="668273" cy="668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 bwMode="auto">
          <a:xfrm>
            <a:off x="6660232" y="229221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F7F7F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2" algn="ctr">
              <a:defRPr/>
            </a:pPr>
            <a:endParaRPr lang="en-GB" altLang="en-US" sz="9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5830114" y="1849571"/>
            <a:ext cx="1052061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F7F7F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 bwMode="auto">
          <a:xfrm>
            <a:off x="1542362" y="4022070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2" algn="ctr">
              <a:defRPr/>
            </a:pPr>
            <a:endParaRPr lang="en-GB" altLang="en-US" sz="9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 bwMode="auto">
          <a:xfrm>
            <a:off x="971600" y="3220588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2" algn="ctr">
              <a:defRPr/>
            </a:pPr>
            <a:endParaRPr lang="en-GB" altLang="en-US" sz="9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 bwMode="auto">
          <a:xfrm>
            <a:off x="1259632" y="2222310"/>
            <a:ext cx="1099685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endParaRPr lang="en-GB" sz="11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 bwMode="auto">
          <a:xfrm>
            <a:off x="4661332" y="3375178"/>
            <a:ext cx="1052061" cy="10332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 bwMode="auto">
          <a:xfrm>
            <a:off x="3858595" y="3267360"/>
            <a:ext cx="1052061" cy="10332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 bwMode="auto">
          <a:xfrm>
            <a:off x="5321925" y="2307966"/>
            <a:ext cx="470388" cy="4703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100">
              <a:solidFill>
                <a:srgbClr val="0F5494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 bwMode="auto">
          <a:xfrm>
            <a:off x="3893253" y="986965"/>
            <a:ext cx="1138378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F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2" algn="ctr">
              <a:defRPr/>
            </a:pPr>
            <a:endParaRPr lang="en-GB" altLang="en-US" sz="9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 bwMode="auto">
          <a:xfrm>
            <a:off x="4860032" y="1442283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F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endParaRPr lang="en-GB" sz="900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 bwMode="auto">
          <a:xfrm>
            <a:off x="2903471" y="1222693"/>
            <a:ext cx="1084162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F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endParaRPr lang="en-GB" sz="900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969601" y="1347615"/>
            <a:ext cx="963044" cy="863732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3995936" y="1059583"/>
            <a:ext cx="963044" cy="863732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4977108" y="1491631"/>
            <a:ext cx="963044" cy="863732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327952" y="2353050"/>
            <a:ext cx="963044" cy="794764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17"/>
          </p:nvPr>
        </p:nvSpPr>
        <p:spPr>
          <a:xfrm>
            <a:off x="1030078" y="3379360"/>
            <a:ext cx="877626" cy="863732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18"/>
          </p:nvPr>
        </p:nvSpPr>
        <p:spPr>
          <a:xfrm>
            <a:off x="1570078" y="4278949"/>
            <a:ext cx="963044" cy="741074"/>
          </a:xfrm>
        </p:spPr>
        <p:txBody>
          <a:bodyPr/>
          <a:lstStyle>
            <a:lvl1pPr algn="ctr">
              <a:buNone/>
              <a:defRPr sz="1200" b="0" i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6" name="Text Placeholder 35"/>
          <p:cNvSpPr>
            <a:spLocks noGrp="1"/>
          </p:cNvSpPr>
          <p:nvPr>
            <p:ph type="body" sz="quarter" idx="19"/>
          </p:nvPr>
        </p:nvSpPr>
        <p:spPr>
          <a:xfrm>
            <a:off x="5871781" y="1955963"/>
            <a:ext cx="963044" cy="794764"/>
          </a:xfrm>
        </p:spPr>
        <p:txBody>
          <a:bodyPr/>
          <a:lstStyle>
            <a:lvl1pPr algn="ctr">
              <a:buNone/>
              <a:defRPr sz="1200" b="0" i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7" name="Text Placeholder 35"/>
          <p:cNvSpPr>
            <a:spLocks noGrp="1"/>
          </p:cNvSpPr>
          <p:nvPr>
            <p:ph type="body" sz="quarter" idx="20"/>
          </p:nvPr>
        </p:nvSpPr>
        <p:spPr>
          <a:xfrm>
            <a:off x="6816921" y="2430989"/>
            <a:ext cx="877626" cy="863732"/>
          </a:xfrm>
        </p:spPr>
        <p:txBody>
          <a:bodyPr/>
          <a:lstStyle>
            <a:lvl1pPr algn="ctr">
              <a:buNone/>
              <a:defRPr sz="1200" b="0" i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8" name="Text Placeholder 35"/>
          <p:cNvSpPr>
            <a:spLocks noGrp="1"/>
          </p:cNvSpPr>
          <p:nvPr>
            <p:ph type="body" sz="quarter" idx="21"/>
          </p:nvPr>
        </p:nvSpPr>
        <p:spPr>
          <a:xfrm>
            <a:off x="6976342" y="3576286"/>
            <a:ext cx="963044" cy="741074"/>
          </a:xfrm>
        </p:spPr>
        <p:txBody>
          <a:bodyPr/>
          <a:lstStyle>
            <a:lvl1pPr algn="ctr">
              <a:buNone/>
              <a:defRPr sz="1200" b="0" i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1907704" y="2563218"/>
            <a:ext cx="1908000" cy="19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endParaRPr lang="en-GB" sz="1100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 bwMode="auto">
          <a:xfrm>
            <a:off x="5185220" y="2646460"/>
            <a:ext cx="1908000" cy="19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F7F7F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t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endParaRPr lang="en-GB" altLang="en-US" sz="11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 bwMode="auto">
          <a:xfrm>
            <a:off x="3431604" y="1788876"/>
            <a:ext cx="1906034" cy="19060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F0"/>
            </a:solidFill>
          </a:ln>
          <a:effectLst>
            <a:outerShdw blurRad="1143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endParaRPr lang="en-GB" altLang="en-US" sz="1400" b="1" dirty="0">
              <a:solidFill>
                <a:srgbClr val="395A8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3523811" y="2086098"/>
            <a:ext cx="1626983" cy="1298575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003376" y="2929361"/>
            <a:ext cx="1626983" cy="1298575"/>
          </a:xfrm>
        </p:spPr>
        <p:txBody>
          <a:bodyPr/>
          <a:lstStyle>
            <a:lvl1pPr algn="ctr">
              <a:buNone/>
              <a:defRPr sz="2000" b="1" i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5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5347788" y="2926132"/>
            <a:ext cx="1626983" cy="1298575"/>
          </a:xfrm>
        </p:spPr>
        <p:txBody>
          <a:bodyPr/>
          <a:lstStyle>
            <a:lvl1pPr algn="ctr">
              <a:buNone/>
              <a:defRPr b="1" i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49" grpId="0" animBg="1"/>
      <p:bldP spid="50" grpId="0" animBg="1"/>
      <p:bldP spid="51" grpId="0" animBg="1"/>
      <p:bldP spid="28" grpId="0" animBg="1"/>
      <p:bldP spid="42" grpId="0" animBg="1"/>
      <p:bldP spid="17" grpId="0" animBg="1"/>
      <p:bldP spid="33" grpId="0" animBg="1"/>
      <p:bldP spid="34" grpId="0" animBg="1"/>
      <p:bldP spid="32" grpId="0" animBg="1"/>
      <p:bldP spid="31" grpId="0" animBg="1"/>
      <p:bldP spid="29" grpId="0" animBg="1"/>
      <p:bldP spid="30" grpId="0" animBg="1"/>
      <p:bldP spid="26" grpId="0" animBg="1"/>
      <p:bldP spid="27" grpId="0" animBg="1"/>
      <p:bldP spid="25" grpId="0" animBg="1"/>
      <p:bldP spid="11" grpId="0" animBg="1"/>
      <p:bldP spid="16" grpId="0" animBg="1"/>
      <p:bldP spid="24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15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2" grpId="0" animBg="1"/>
      <p:bldP spid="23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>
            <a:spLocks noChangeAspect="1"/>
          </p:cNvSpPr>
          <p:nvPr userDrawn="1"/>
        </p:nvSpPr>
        <p:spPr bwMode="auto">
          <a:xfrm>
            <a:off x="323528" y="894364"/>
            <a:ext cx="3612212" cy="1730098"/>
          </a:xfrm>
          <a:prstGeom prst="roundRect">
            <a:avLst>
              <a:gd name="adj" fmla="val 6333"/>
            </a:avLst>
          </a:prstGeom>
          <a:solidFill>
            <a:srgbClr val="00B0F0"/>
          </a:solidFill>
          <a:ln>
            <a:noFill/>
          </a:ln>
          <a:effectLst>
            <a:outerShdw blurRad="190500" dist="381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5" name="Rounded Rectangle 4"/>
          <p:cNvSpPr>
            <a:spLocks noChangeAspect="1"/>
          </p:cNvSpPr>
          <p:nvPr userDrawn="1"/>
        </p:nvSpPr>
        <p:spPr bwMode="auto">
          <a:xfrm>
            <a:off x="978888" y="1103128"/>
            <a:ext cx="3469603" cy="1730098"/>
          </a:xfrm>
          <a:prstGeom prst="roundRect">
            <a:avLst>
              <a:gd name="adj" fmla="val 633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spcAft>
                <a:spcPts val="600"/>
              </a:spcAft>
              <a:defRPr/>
            </a:pPr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6" name="Rounded Rectangle 5"/>
          <p:cNvSpPr>
            <a:spLocks noChangeAspect="1"/>
          </p:cNvSpPr>
          <p:nvPr userDrawn="1"/>
        </p:nvSpPr>
        <p:spPr bwMode="auto">
          <a:xfrm>
            <a:off x="5280268" y="894612"/>
            <a:ext cx="3612212" cy="1730098"/>
          </a:xfrm>
          <a:prstGeom prst="roundRect">
            <a:avLst>
              <a:gd name="adj" fmla="val 6333"/>
            </a:avLst>
          </a:prstGeom>
          <a:solidFill>
            <a:srgbClr val="00B0F0"/>
          </a:solidFill>
          <a:ln>
            <a:noFill/>
          </a:ln>
          <a:effectLst>
            <a:outerShdw blurRad="190500" dist="381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/>
          </a:p>
        </p:txBody>
      </p:sp>
      <p:sp>
        <p:nvSpPr>
          <p:cNvPr id="7" name="Rounded Rectangle 6"/>
          <p:cNvSpPr>
            <a:spLocks noChangeAspect="1"/>
          </p:cNvSpPr>
          <p:nvPr userDrawn="1"/>
        </p:nvSpPr>
        <p:spPr bwMode="auto">
          <a:xfrm>
            <a:off x="4760287" y="1103128"/>
            <a:ext cx="3469603" cy="1730098"/>
          </a:xfrm>
          <a:prstGeom prst="roundRect">
            <a:avLst>
              <a:gd name="adj" fmla="val 633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t" anchorCtr="0" compatLnSpc="1">
            <a:prstTxWarp prst="textNoShape">
              <a:avLst/>
            </a:prstTxWarp>
          </a:bodyPr>
          <a:lstStyle/>
          <a:p>
            <a:pPr marL="0" lvl="1" algn="r">
              <a:spcAft>
                <a:spcPts val="600"/>
              </a:spcAft>
              <a:defRPr/>
            </a:pPr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 userDrawn="1"/>
        </p:nvSpPr>
        <p:spPr bwMode="auto">
          <a:xfrm>
            <a:off x="323528" y="3289925"/>
            <a:ext cx="3612212" cy="1730098"/>
          </a:xfrm>
          <a:prstGeom prst="roundRect">
            <a:avLst>
              <a:gd name="adj" fmla="val 6333"/>
            </a:avLst>
          </a:prstGeom>
          <a:solidFill>
            <a:srgbClr val="00B0F0"/>
          </a:solidFill>
          <a:ln>
            <a:noFill/>
          </a:ln>
          <a:effectLst>
            <a:outerShdw blurRad="190500" dist="381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/>
          </a:p>
        </p:txBody>
      </p:sp>
      <p:sp>
        <p:nvSpPr>
          <p:cNvPr id="9" name="Rounded Rectangle 8"/>
          <p:cNvSpPr>
            <a:spLocks noChangeAspect="1"/>
          </p:cNvSpPr>
          <p:nvPr userDrawn="1"/>
        </p:nvSpPr>
        <p:spPr bwMode="auto">
          <a:xfrm>
            <a:off x="978888" y="3073902"/>
            <a:ext cx="3469603" cy="1730098"/>
          </a:xfrm>
          <a:prstGeom prst="roundRect">
            <a:avLst>
              <a:gd name="adj" fmla="val 633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b" anchorCtr="0" compatLnSpc="1">
            <a:prstTxWarp prst="textNoShape">
              <a:avLst/>
            </a:prstTxWarp>
          </a:bodyPr>
          <a:lstStyle/>
          <a:p>
            <a:pPr marL="0" lvl="1">
              <a:spcAft>
                <a:spcPts val="600"/>
              </a:spcAft>
              <a:defRPr/>
            </a:pPr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0" name="Rounded Rectangle 9"/>
          <p:cNvSpPr>
            <a:spLocks noChangeAspect="1"/>
          </p:cNvSpPr>
          <p:nvPr userDrawn="1"/>
        </p:nvSpPr>
        <p:spPr bwMode="auto">
          <a:xfrm>
            <a:off x="5277996" y="3282915"/>
            <a:ext cx="3612212" cy="1730098"/>
          </a:xfrm>
          <a:prstGeom prst="roundRect">
            <a:avLst>
              <a:gd name="adj" fmla="val 6333"/>
            </a:avLst>
          </a:prstGeom>
          <a:solidFill>
            <a:srgbClr val="00B0F0"/>
          </a:solidFill>
          <a:ln>
            <a:noFill/>
          </a:ln>
          <a:effectLst>
            <a:outerShdw blurRad="190500" dist="381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/>
          </a:p>
        </p:txBody>
      </p:sp>
      <p:sp>
        <p:nvSpPr>
          <p:cNvPr id="11" name="Rounded Rectangle 10"/>
          <p:cNvSpPr>
            <a:spLocks noChangeAspect="1"/>
          </p:cNvSpPr>
          <p:nvPr userDrawn="1"/>
        </p:nvSpPr>
        <p:spPr bwMode="auto">
          <a:xfrm>
            <a:off x="4760287" y="3073902"/>
            <a:ext cx="3469603" cy="1730098"/>
          </a:xfrm>
          <a:prstGeom prst="roundRect">
            <a:avLst>
              <a:gd name="adj" fmla="val 633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72000" numCol="1" rtlCol="0" anchor="b" anchorCtr="0" compatLnSpc="1">
            <a:prstTxWarp prst="textNoShape">
              <a:avLst/>
            </a:prstTxWarp>
          </a:bodyPr>
          <a:lstStyle/>
          <a:p>
            <a:pPr marL="0" lvl="1" algn="r">
              <a:spcAft>
                <a:spcPts val="600"/>
              </a:spcAft>
              <a:defRPr/>
            </a:pPr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78891" y="4414012"/>
            <a:ext cx="3405187" cy="361946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792494" y="4442053"/>
            <a:ext cx="3405187" cy="361946"/>
          </a:xfrm>
        </p:spPr>
        <p:txBody>
          <a:bodyPr/>
          <a:lstStyle>
            <a:lvl1pPr algn="r"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011096" y="1103128"/>
            <a:ext cx="3405187" cy="361946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803546" y="1114444"/>
            <a:ext cx="3405187" cy="361946"/>
          </a:xfrm>
        </p:spPr>
        <p:txBody>
          <a:bodyPr/>
          <a:lstStyle>
            <a:lvl1pPr algn="r">
              <a:buNone/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979492" y="1492250"/>
            <a:ext cx="3468687" cy="1341438"/>
          </a:xfrm>
        </p:spPr>
        <p:txBody>
          <a:bodyPr/>
          <a:lstStyle>
            <a:lvl1pPr>
              <a:buNone/>
              <a:defRPr sz="1400" i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760286" y="1491788"/>
            <a:ext cx="3468687" cy="1341438"/>
          </a:xfrm>
        </p:spPr>
        <p:txBody>
          <a:bodyPr/>
          <a:lstStyle>
            <a:lvl1pPr algn="r">
              <a:buNone/>
              <a:defRPr sz="1400" i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978887" y="3073900"/>
            <a:ext cx="3468687" cy="1341438"/>
          </a:xfrm>
        </p:spPr>
        <p:txBody>
          <a:bodyPr anchor="b" anchorCtr="0"/>
          <a:lstStyle>
            <a:lvl1pPr>
              <a:buNone/>
              <a:defRPr sz="1400" i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760286" y="3083947"/>
            <a:ext cx="3468687" cy="1341438"/>
          </a:xfrm>
        </p:spPr>
        <p:txBody>
          <a:bodyPr anchor="b" anchorCtr="0"/>
          <a:lstStyle>
            <a:lvl1pPr algn="r">
              <a:buNone/>
              <a:defRPr sz="1400" i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Rounded Rectangle 11"/>
          <p:cNvSpPr>
            <a:spLocks noChangeAspect="1"/>
          </p:cNvSpPr>
          <p:nvPr userDrawn="1"/>
        </p:nvSpPr>
        <p:spPr bwMode="auto">
          <a:xfrm>
            <a:off x="3935740" y="2355727"/>
            <a:ext cx="1296144" cy="1209734"/>
          </a:xfrm>
          <a:prstGeom prst="roundRect">
            <a:avLst>
              <a:gd name="adj" fmla="val 6333"/>
            </a:avLst>
          </a:prstGeom>
          <a:solidFill>
            <a:srgbClr val="00B0F0"/>
          </a:solidFill>
          <a:ln>
            <a:noFill/>
          </a:ln>
          <a:effectLst>
            <a:outerShdw blurRad="190500" dist="381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5400" b="1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3"/>
          </p:nvPr>
        </p:nvSpPr>
        <p:spPr>
          <a:xfrm>
            <a:off x="3935417" y="2355852"/>
            <a:ext cx="1296987" cy="1209675"/>
          </a:xfrm>
        </p:spPr>
        <p:txBody>
          <a:bodyPr anchor="ctr" anchorCtr="0"/>
          <a:lstStyle>
            <a:lvl1pPr algn="ctr">
              <a:buNone/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1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7732" y="1167594"/>
            <a:ext cx="8496498" cy="592931"/>
          </a:xfrm>
        </p:spPr>
        <p:txBody>
          <a:bodyPr/>
          <a:lstStyle>
            <a:lvl1pPr marL="3175" algn="ctr">
              <a:defRPr sz="4400" b="0">
                <a:solidFill>
                  <a:srgbClr val="233468"/>
                </a:solidFill>
                <a:latin typeface="EC Square Sans Cond Pro" panose="020B05060400000200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5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" y="0"/>
            <a:ext cx="9180513" cy="735546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innerShdw blurRad="584200" dist="177800" dir="4500000">
              <a:prstClr val="black">
                <a:alpha val="24000"/>
              </a:prstClr>
            </a:inn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70" y="163895"/>
            <a:ext cx="1204615" cy="8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750736" y="1164170"/>
            <a:ext cx="7179734" cy="3043485"/>
            <a:chOff x="-3750736" y="1164168"/>
            <a:chExt cx="7179734" cy="3043485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-160869" y="1164168"/>
              <a:ext cx="3589867" cy="3007502"/>
            </a:xfrm>
            <a:custGeom>
              <a:avLst/>
              <a:gdLst>
                <a:gd name="T0" fmla="*/ 1640 w 3630"/>
                <a:gd name="T1" fmla="*/ 2761 h 3037"/>
                <a:gd name="T2" fmla="*/ 1622 w 3630"/>
                <a:gd name="T3" fmla="*/ 2943 h 3037"/>
                <a:gd name="T4" fmla="*/ 1411 w 3630"/>
                <a:gd name="T5" fmla="*/ 2954 h 3037"/>
                <a:gd name="T6" fmla="*/ 752 w 3630"/>
                <a:gd name="T7" fmla="*/ 2954 h 3037"/>
                <a:gd name="T8" fmla="*/ 695 w 3630"/>
                <a:gd name="T9" fmla="*/ 3023 h 3037"/>
                <a:gd name="T10" fmla="*/ 529 w 3630"/>
                <a:gd name="T11" fmla="*/ 3033 h 3037"/>
                <a:gd name="T12" fmla="*/ 91 w 3630"/>
                <a:gd name="T13" fmla="*/ 3025 h 3037"/>
                <a:gd name="T14" fmla="*/ 47 w 3630"/>
                <a:gd name="T15" fmla="*/ 3014 h 3037"/>
                <a:gd name="T16" fmla="*/ 21 w 3630"/>
                <a:gd name="T17" fmla="*/ 2765 h 3037"/>
                <a:gd name="T18" fmla="*/ 4 w 3630"/>
                <a:gd name="T19" fmla="*/ 1453 h 3037"/>
                <a:gd name="T20" fmla="*/ 9 w 3630"/>
                <a:gd name="T21" fmla="*/ 1357 h 3037"/>
                <a:gd name="T22" fmla="*/ 192 w 3630"/>
                <a:gd name="T23" fmla="*/ 1314 h 3037"/>
                <a:gd name="T24" fmla="*/ 1197 w 3630"/>
                <a:gd name="T25" fmla="*/ 1314 h 3037"/>
                <a:gd name="T26" fmla="*/ 1297 w 3630"/>
                <a:gd name="T27" fmla="*/ 1378 h 3037"/>
                <a:gd name="T28" fmla="*/ 1473 w 3630"/>
                <a:gd name="T29" fmla="*/ 1378 h 3037"/>
                <a:gd name="T30" fmla="*/ 1627 w 3630"/>
                <a:gd name="T31" fmla="*/ 1396 h 3037"/>
                <a:gd name="T32" fmla="*/ 1637 w 3630"/>
                <a:gd name="T33" fmla="*/ 1535 h 3037"/>
                <a:gd name="T34" fmla="*/ 1920 w 3630"/>
                <a:gd name="T35" fmla="*/ 1219 h 3037"/>
                <a:gd name="T36" fmla="*/ 2152 w 3630"/>
                <a:gd name="T37" fmla="*/ 845 h 3037"/>
                <a:gd name="T38" fmla="*/ 2489 w 3630"/>
                <a:gd name="T39" fmla="*/ 274 h 3037"/>
                <a:gd name="T40" fmla="*/ 2636 w 3630"/>
                <a:gd name="T41" fmla="*/ 4 h 3037"/>
                <a:gd name="T42" fmla="*/ 2718 w 3630"/>
                <a:gd name="T43" fmla="*/ 24 h 3037"/>
                <a:gd name="T44" fmla="*/ 2819 w 3630"/>
                <a:gd name="T45" fmla="*/ 544 h 3037"/>
                <a:gd name="T46" fmla="*/ 2677 w 3630"/>
                <a:gd name="T47" fmla="*/ 907 h 3037"/>
                <a:gd name="T48" fmla="*/ 2654 w 3630"/>
                <a:gd name="T49" fmla="*/ 1062 h 3037"/>
                <a:gd name="T50" fmla="*/ 3014 w 3630"/>
                <a:gd name="T51" fmla="*/ 1162 h 3037"/>
                <a:gd name="T52" fmla="*/ 3442 w 3630"/>
                <a:gd name="T53" fmla="*/ 1175 h 3037"/>
                <a:gd name="T54" fmla="*/ 3612 w 3630"/>
                <a:gd name="T55" fmla="*/ 1466 h 3037"/>
                <a:gd name="T56" fmla="*/ 3596 w 3630"/>
                <a:gd name="T57" fmla="*/ 1666 h 3037"/>
                <a:gd name="T58" fmla="*/ 3614 w 3630"/>
                <a:gd name="T59" fmla="*/ 1870 h 3037"/>
                <a:gd name="T60" fmla="*/ 3565 w 3630"/>
                <a:gd name="T61" fmla="*/ 1999 h 3037"/>
                <a:gd name="T62" fmla="*/ 3555 w 3630"/>
                <a:gd name="T63" fmla="*/ 2284 h 3037"/>
                <a:gd name="T64" fmla="*/ 3501 w 3630"/>
                <a:gd name="T65" fmla="*/ 2390 h 3037"/>
                <a:gd name="T66" fmla="*/ 3434 w 3630"/>
                <a:gd name="T67" fmla="*/ 2480 h 3037"/>
                <a:gd name="T68" fmla="*/ 3398 w 3630"/>
                <a:gd name="T69" fmla="*/ 2588 h 3037"/>
                <a:gd name="T70" fmla="*/ 3195 w 3630"/>
                <a:gd name="T71" fmla="*/ 2809 h 3037"/>
                <a:gd name="T72" fmla="*/ 2953 w 3630"/>
                <a:gd name="T73" fmla="*/ 2853 h 3037"/>
                <a:gd name="T74" fmla="*/ 2160 w 3630"/>
                <a:gd name="T75" fmla="*/ 2809 h 3037"/>
                <a:gd name="T76" fmla="*/ 1640 w 3630"/>
                <a:gd name="T77" fmla="*/ 2761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0" h="3037">
                  <a:moveTo>
                    <a:pt x="1640" y="2761"/>
                  </a:moveTo>
                  <a:cubicBezTo>
                    <a:pt x="1620" y="2812"/>
                    <a:pt x="1664" y="2908"/>
                    <a:pt x="1622" y="2943"/>
                  </a:cubicBezTo>
                  <a:cubicBezTo>
                    <a:pt x="1592" y="2968"/>
                    <a:pt x="1463" y="2954"/>
                    <a:pt x="1411" y="2954"/>
                  </a:cubicBezTo>
                  <a:cubicBezTo>
                    <a:pt x="1194" y="2954"/>
                    <a:pt x="954" y="2954"/>
                    <a:pt x="752" y="2954"/>
                  </a:cubicBezTo>
                  <a:cubicBezTo>
                    <a:pt x="730" y="2982"/>
                    <a:pt x="728" y="3019"/>
                    <a:pt x="695" y="3023"/>
                  </a:cubicBezTo>
                  <a:cubicBezTo>
                    <a:pt x="663" y="3027"/>
                    <a:pt x="571" y="3032"/>
                    <a:pt x="529" y="3033"/>
                  </a:cubicBezTo>
                  <a:cubicBezTo>
                    <a:pt x="350" y="3037"/>
                    <a:pt x="175" y="3037"/>
                    <a:pt x="91" y="3025"/>
                  </a:cubicBezTo>
                  <a:cubicBezTo>
                    <a:pt x="70" y="3022"/>
                    <a:pt x="55" y="3019"/>
                    <a:pt x="47" y="3014"/>
                  </a:cubicBezTo>
                  <a:cubicBezTo>
                    <a:pt x="19" y="3000"/>
                    <a:pt x="21" y="2812"/>
                    <a:pt x="21" y="2765"/>
                  </a:cubicBezTo>
                  <a:cubicBezTo>
                    <a:pt x="21" y="2689"/>
                    <a:pt x="4" y="1710"/>
                    <a:pt x="4" y="1453"/>
                  </a:cubicBezTo>
                  <a:cubicBezTo>
                    <a:pt x="4" y="1421"/>
                    <a:pt x="0" y="1373"/>
                    <a:pt x="9" y="1357"/>
                  </a:cubicBezTo>
                  <a:cubicBezTo>
                    <a:pt x="31" y="1319"/>
                    <a:pt x="81" y="1314"/>
                    <a:pt x="192" y="1314"/>
                  </a:cubicBezTo>
                  <a:cubicBezTo>
                    <a:pt x="646" y="1314"/>
                    <a:pt x="739" y="1314"/>
                    <a:pt x="1197" y="1314"/>
                  </a:cubicBezTo>
                  <a:cubicBezTo>
                    <a:pt x="1269" y="1314"/>
                    <a:pt x="1324" y="1310"/>
                    <a:pt x="1297" y="1378"/>
                  </a:cubicBezTo>
                  <a:cubicBezTo>
                    <a:pt x="1344" y="1378"/>
                    <a:pt x="1407" y="1378"/>
                    <a:pt x="1473" y="1378"/>
                  </a:cubicBezTo>
                  <a:cubicBezTo>
                    <a:pt x="1526" y="1378"/>
                    <a:pt x="1603" y="1366"/>
                    <a:pt x="1627" y="1396"/>
                  </a:cubicBezTo>
                  <a:cubicBezTo>
                    <a:pt x="1651" y="1426"/>
                    <a:pt x="1630" y="1484"/>
                    <a:pt x="1637" y="1535"/>
                  </a:cubicBezTo>
                  <a:cubicBezTo>
                    <a:pt x="1779" y="1479"/>
                    <a:pt x="1851" y="1347"/>
                    <a:pt x="1920" y="1219"/>
                  </a:cubicBezTo>
                  <a:cubicBezTo>
                    <a:pt x="1989" y="1093"/>
                    <a:pt x="2060" y="965"/>
                    <a:pt x="2152" y="845"/>
                  </a:cubicBezTo>
                  <a:cubicBezTo>
                    <a:pt x="2290" y="666"/>
                    <a:pt x="2413" y="513"/>
                    <a:pt x="2489" y="274"/>
                  </a:cubicBezTo>
                  <a:cubicBezTo>
                    <a:pt x="2517" y="189"/>
                    <a:pt x="2539" y="16"/>
                    <a:pt x="2636" y="4"/>
                  </a:cubicBezTo>
                  <a:cubicBezTo>
                    <a:pt x="2667" y="0"/>
                    <a:pt x="2702" y="13"/>
                    <a:pt x="2718" y="24"/>
                  </a:cubicBezTo>
                  <a:cubicBezTo>
                    <a:pt x="2847" y="108"/>
                    <a:pt x="2865" y="357"/>
                    <a:pt x="2819" y="544"/>
                  </a:cubicBezTo>
                  <a:cubicBezTo>
                    <a:pt x="2784" y="685"/>
                    <a:pt x="2727" y="783"/>
                    <a:pt x="2677" y="907"/>
                  </a:cubicBezTo>
                  <a:cubicBezTo>
                    <a:pt x="2660" y="951"/>
                    <a:pt x="2638" y="1016"/>
                    <a:pt x="2654" y="1062"/>
                  </a:cubicBezTo>
                  <a:cubicBezTo>
                    <a:pt x="2693" y="1170"/>
                    <a:pt x="2860" y="1169"/>
                    <a:pt x="3014" y="1162"/>
                  </a:cubicBezTo>
                  <a:cubicBezTo>
                    <a:pt x="3157" y="1155"/>
                    <a:pt x="3336" y="1129"/>
                    <a:pt x="3442" y="1175"/>
                  </a:cubicBezTo>
                  <a:cubicBezTo>
                    <a:pt x="3538" y="1216"/>
                    <a:pt x="3629" y="1320"/>
                    <a:pt x="3612" y="1466"/>
                  </a:cubicBezTo>
                  <a:cubicBezTo>
                    <a:pt x="3603" y="1535"/>
                    <a:pt x="3582" y="1590"/>
                    <a:pt x="3596" y="1666"/>
                  </a:cubicBezTo>
                  <a:cubicBezTo>
                    <a:pt x="3607" y="1728"/>
                    <a:pt x="3630" y="1802"/>
                    <a:pt x="3614" y="1870"/>
                  </a:cubicBezTo>
                  <a:cubicBezTo>
                    <a:pt x="3602" y="1923"/>
                    <a:pt x="3572" y="1945"/>
                    <a:pt x="3565" y="1999"/>
                  </a:cubicBezTo>
                  <a:cubicBezTo>
                    <a:pt x="3553" y="2097"/>
                    <a:pt x="3588" y="2195"/>
                    <a:pt x="3555" y="2284"/>
                  </a:cubicBezTo>
                  <a:cubicBezTo>
                    <a:pt x="3540" y="2324"/>
                    <a:pt x="3522" y="2360"/>
                    <a:pt x="3501" y="2390"/>
                  </a:cubicBezTo>
                  <a:cubicBezTo>
                    <a:pt x="3481" y="2419"/>
                    <a:pt x="3452" y="2442"/>
                    <a:pt x="3434" y="2480"/>
                  </a:cubicBezTo>
                  <a:cubicBezTo>
                    <a:pt x="3416" y="2519"/>
                    <a:pt x="3409" y="2557"/>
                    <a:pt x="3398" y="2588"/>
                  </a:cubicBezTo>
                  <a:cubicBezTo>
                    <a:pt x="3364" y="2685"/>
                    <a:pt x="3289" y="2763"/>
                    <a:pt x="3195" y="2809"/>
                  </a:cubicBezTo>
                  <a:cubicBezTo>
                    <a:pt x="3131" y="2841"/>
                    <a:pt x="3048" y="2848"/>
                    <a:pt x="2953" y="2853"/>
                  </a:cubicBezTo>
                  <a:cubicBezTo>
                    <a:pt x="2681" y="2868"/>
                    <a:pt x="2385" y="2865"/>
                    <a:pt x="2160" y="2809"/>
                  </a:cubicBezTo>
                  <a:cubicBezTo>
                    <a:pt x="2004" y="2771"/>
                    <a:pt x="1844" y="2767"/>
                    <a:pt x="1640" y="2761"/>
                  </a:cubicBezTo>
                  <a:close/>
                </a:path>
              </a:pathLst>
            </a:custGeom>
            <a:gradFill flip="none" rotWithShape="1">
              <a:gsLst>
                <a:gs pos="90417">
                  <a:schemeClr val="accent2">
                    <a:lumMod val="63000"/>
                  </a:schemeClr>
                </a:gs>
                <a:gs pos="0">
                  <a:schemeClr val="accent2">
                    <a:lumMod val="97000"/>
                  </a:schemeClr>
                </a:gs>
                <a:gs pos="49000">
                  <a:schemeClr val="accent2">
                    <a:lumMod val="99000"/>
                  </a:schemeClr>
                </a:gs>
              </a:gsLst>
              <a:lin ang="1200000" scaled="0"/>
              <a:tileRect/>
            </a:gradFill>
            <a:ln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11000"/>
                    </a:schemeClr>
                  </a:gs>
                </a:gsLst>
                <a:lin ang="0" scaled="0"/>
              </a:gradFill>
            </a:ln>
            <a:effectLst>
              <a:outerShdw blurRad="254000" dist="2286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76200" contourW="19050" prstMaterial="matte">
              <a:bevelT w="0" h="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-3750736" y="1200151"/>
              <a:ext cx="3589867" cy="3007502"/>
            </a:xfrm>
            <a:custGeom>
              <a:avLst/>
              <a:gdLst>
                <a:gd name="T0" fmla="*/ 1640 w 3630"/>
                <a:gd name="T1" fmla="*/ 2761 h 3037"/>
                <a:gd name="T2" fmla="*/ 1622 w 3630"/>
                <a:gd name="T3" fmla="*/ 2943 h 3037"/>
                <a:gd name="T4" fmla="*/ 1411 w 3630"/>
                <a:gd name="T5" fmla="*/ 2954 h 3037"/>
                <a:gd name="T6" fmla="*/ 752 w 3630"/>
                <a:gd name="T7" fmla="*/ 2954 h 3037"/>
                <a:gd name="T8" fmla="*/ 695 w 3630"/>
                <a:gd name="T9" fmla="*/ 3023 h 3037"/>
                <a:gd name="T10" fmla="*/ 529 w 3630"/>
                <a:gd name="T11" fmla="*/ 3033 h 3037"/>
                <a:gd name="T12" fmla="*/ 91 w 3630"/>
                <a:gd name="T13" fmla="*/ 3025 h 3037"/>
                <a:gd name="T14" fmla="*/ 47 w 3630"/>
                <a:gd name="T15" fmla="*/ 3014 h 3037"/>
                <a:gd name="T16" fmla="*/ 21 w 3630"/>
                <a:gd name="T17" fmla="*/ 2765 h 3037"/>
                <a:gd name="T18" fmla="*/ 4 w 3630"/>
                <a:gd name="T19" fmla="*/ 1453 h 3037"/>
                <a:gd name="T20" fmla="*/ 9 w 3630"/>
                <a:gd name="T21" fmla="*/ 1357 h 3037"/>
                <a:gd name="T22" fmla="*/ 192 w 3630"/>
                <a:gd name="T23" fmla="*/ 1314 h 3037"/>
                <a:gd name="T24" fmla="*/ 1197 w 3630"/>
                <a:gd name="T25" fmla="*/ 1314 h 3037"/>
                <a:gd name="T26" fmla="*/ 1297 w 3630"/>
                <a:gd name="T27" fmla="*/ 1378 h 3037"/>
                <a:gd name="T28" fmla="*/ 1473 w 3630"/>
                <a:gd name="T29" fmla="*/ 1378 h 3037"/>
                <a:gd name="T30" fmla="*/ 1627 w 3630"/>
                <a:gd name="T31" fmla="*/ 1396 h 3037"/>
                <a:gd name="T32" fmla="*/ 1637 w 3630"/>
                <a:gd name="T33" fmla="*/ 1535 h 3037"/>
                <a:gd name="T34" fmla="*/ 1920 w 3630"/>
                <a:gd name="T35" fmla="*/ 1219 h 3037"/>
                <a:gd name="T36" fmla="*/ 2152 w 3630"/>
                <a:gd name="T37" fmla="*/ 845 h 3037"/>
                <a:gd name="T38" fmla="*/ 2489 w 3630"/>
                <a:gd name="T39" fmla="*/ 274 h 3037"/>
                <a:gd name="T40" fmla="*/ 2636 w 3630"/>
                <a:gd name="T41" fmla="*/ 4 h 3037"/>
                <a:gd name="T42" fmla="*/ 2718 w 3630"/>
                <a:gd name="T43" fmla="*/ 24 h 3037"/>
                <a:gd name="T44" fmla="*/ 2819 w 3630"/>
                <a:gd name="T45" fmla="*/ 544 h 3037"/>
                <a:gd name="T46" fmla="*/ 2677 w 3630"/>
                <a:gd name="T47" fmla="*/ 907 h 3037"/>
                <a:gd name="T48" fmla="*/ 2654 w 3630"/>
                <a:gd name="T49" fmla="*/ 1062 h 3037"/>
                <a:gd name="T50" fmla="*/ 3014 w 3630"/>
                <a:gd name="T51" fmla="*/ 1162 h 3037"/>
                <a:gd name="T52" fmla="*/ 3442 w 3630"/>
                <a:gd name="T53" fmla="*/ 1175 h 3037"/>
                <a:gd name="T54" fmla="*/ 3612 w 3630"/>
                <a:gd name="T55" fmla="*/ 1466 h 3037"/>
                <a:gd name="T56" fmla="*/ 3596 w 3630"/>
                <a:gd name="T57" fmla="*/ 1666 h 3037"/>
                <a:gd name="T58" fmla="*/ 3614 w 3630"/>
                <a:gd name="T59" fmla="*/ 1870 h 3037"/>
                <a:gd name="T60" fmla="*/ 3565 w 3630"/>
                <a:gd name="T61" fmla="*/ 1999 h 3037"/>
                <a:gd name="T62" fmla="*/ 3555 w 3630"/>
                <a:gd name="T63" fmla="*/ 2284 h 3037"/>
                <a:gd name="T64" fmla="*/ 3501 w 3630"/>
                <a:gd name="T65" fmla="*/ 2390 h 3037"/>
                <a:gd name="T66" fmla="*/ 3434 w 3630"/>
                <a:gd name="T67" fmla="*/ 2480 h 3037"/>
                <a:gd name="T68" fmla="*/ 3398 w 3630"/>
                <a:gd name="T69" fmla="*/ 2588 h 3037"/>
                <a:gd name="T70" fmla="*/ 3195 w 3630"/>
                <a:gd name="T71" fmla="*/ 2809 h 3037"/>
                <a:gd name="T72" fmla="*/ 2953 w 3630"/>
                <a:gd name="T73" fmla="*/ 2853 h 3037"/>
                <a:gd name="T74" fmla="*/ 2160 w 3630"/>
                <a:gd name="T75" fmla="*/ 2809 h 3037"/>
                <a:gd name="T76" fmla="*/ 1640 w 3630"/>
                <a:gd name="T77" fmla="*/ 2761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0" h="3037">
                  <a:moveTo>
                    <a:pt x="1640" y="2761"/>
                  </a:moveTo>
                  <a:cubicBezTo>
                    <a:pt x="1620" y="2812"/>
                    <a:pt x="1664" y="2908"/>
                    <a:pt x="1622" y="2943"/>
                  </a:cubicBezTo>
                  <a:cubicBezTo>
                    <a:pt x="1592" y="2968"/>
                    <a:pt x="1463" y="2954"/>
                    <a:pt x="1411" y="2954"/>
                  </a:cubicBezTo>
                  <a:cubicBezTo>
                    <a:pt x="1194" y="2954"/>
                    <a:pt x="954" y="2954"/>
                    <a:pt x="752" y="2954"/>
                  </a:cubicBezTo>
                  <a:cubicBezTo>
                    <a:pt x="730" y="2982"/>
                    <a:pt x="728" y="3019"/>
                    <a:pt x="695" y="3023"/>
                  </a:cubicBezTo>
                  <a:cubicBezTo>
                    <a:pt x="663" y="3027"/>
                    <a:pt x="571" y="3032"/>
                    <a:pt x="529" y="3033"/>
                  </a:cubicBezTo>
                  <a:cubicBezTo>
                    <a:pt x="350" y="3037"/>
                    <a:pt x="175" y="3037"/>
                    <a:pt x="91" y="3025"/>
                  </a:cubicBezTo>
                  <a:cubicBezTo>
                    <a:pt x="70" y="3022"/>
                    <a:pt x="55" y="3019"/>
                    <a:pt x="47" y="3014"/>
                  </a:cubicBezTo>
                  <a:cubicBezTo>
                    <a:pt x="19" y="3000"/>
                    <a:pt x="21" y="2812"/>
                    <a:pt x="21" y="2765"/>
                  </a:cubicBezTo>
                  <a:cubicBezTo>
                    <a:pt x="21" y="2689"/>
                    <a:pt x="4" y="1710"/>
                    <a:pt x="4" y="1453"/>
                  </a:cubicBezTo>
                  <a:cubicBezTo>
                    <a:pt x="4" y="1421"/>
                    <a:pt x="0" y="1373"/>
                    <a:pt x="9" y="1357"/>
                  </a:cubicBezTo>
                  <a:cubicBezTo>
                    <a:pt x="31" y="1319"/>
                    <a:pt x="81" y="1314"/>
                    <a:pt x="192" y="1314"/>
                  </a:cubicBezTo>
                  <a:cubicBezTo>
                    <a:pt x="646" y="1314"/>
                    <a:pt x="739" y="1314"/>
                    <a:pt x="1197" y="1314"/>
                  </a:cubicBezTo>
                  <a:cubicBezTo>
                    <a:pt x="1269" y="1314"/>
                    <a:pt x="1324" y="1310"/>
                    <a:pt x="1297" y="1378"/>
                  </a:cubicBezTo>
                  <a:cubicBezTo>
                    <a:pt x="1344" y="1378"/>
                    <a:pt x="1407" y="1378"/>
                    <a:pt x="1473" y="1378"/>
                  </a:cubicBezTo>
                  <a:cubicBezTo>
                    <a:pt x="1526" y="1378"/>
                    <a:pt x="1603" y="1366"/>
                    <a:pt x="1627" y="1396"/>
                  </a:cubicBezTo>
                  <a:cubicBezTo>
                    <a:pt x="1651" y="1426"/>
                    <a:pt x="1630" y="1484"/>
                    <a:pt x="1637" y="1535"/>
                  </a:cubicBezTo>
                  <a:cubicBezTo>
                    <a:pt x="1779" y="1479"/>
                    <a:pt x="1851" y="1347"/>
                    <a:pt x="1920" y="1219"/>
                  </a:cubicBezTo>
                  <a:cubicBezTo>
                    <a:pt x="1989" y="1093"/>
                    <a:pt x="2060" y="965"/>
                    <a:pt x="2152" y="845"/>
                  </a:cubicBezTo>
                  <a:cubicBezTo>
                    <a:pt x="2290" y="666"/>
                    <a:pt x="2413" y="513"/>
                    <a:pt x="2489" y="274"/>
                  </a:cubicBezTo>
                  <a:cubicBezTo>
                    <a:pt x="2517" y="189"/>
                    <a:pt x="2539" y="16"/>
                    <a:pt x="2636" y="4"/>
                  </a:cubicBezTo>
                  <a:cubicBezTo>
                    <a:pt x="2667" y="0"/>
                    <a:pt x="2702" y="13"/>
                    <a:pt x="2718" y="24"/>
                  </a:cubicBezTo>
                  <a:cubicBezTo>
                    <a:pt x="2847" y="108"/>
                    <a:pt x="2865" y="357"/>
                    <a:pt x="2819" y="544"/>
                  </a:cubicBezTo>
                  <a:cubicBezTo>
                    <a:pt x="2784" y="685"/>
                    <a:pt x="2727" y="783"/>
                    <a:pt x="2677" y="907"/>
                  </a:cubicBezTo>
                  <a:cubicBezTo>
                    <a:pt x="2660" y="951"/>
                    <a:pt x="2638" y="1016"/>
                    <a:pt x="2654" y="1062"/>
                  </a:cubicBezTo>
                  <a:cubicBezTo>
                    <a:pt x="2693" y="1170"/>
                    <a:pt x="2860" y="1169"/>
                    <a:pt x="3014" y="1162"/>
                  </a:cubicBezTo>
                  <a:cubicBezTo>
                    <a:pt x="3157" y="1155"/>
                    <a:pt x="3336" y="1129"/>
                    <a:pt x="3442" y="1175"/>
                  </a:cubicBezTo>
                  <a:cubicBezTo>
                    <a:pt x="3538" y="1216"/>
                    <a:pt x="3629" y="1320"/>
                    <a:pt x="3612" y="1466"/>
                  </a:cubicBezTo>
                  <a:cubicBezTo>
                    <a:pt x="3603" y="1535"/>
                    <a:pt x="3582" y="1590"/>
                    <a:pt x="3596" y="1666"/>
                  </a:cubicBezTo>
                  <a:cubicBezTo>
                    <a:pt x="3607" y="1728"/>
                    <a:pt x="3630" y="1802"/>
                    <a:pt x="3614" y="1870"/>
                  </a:cubicBezTo>
                  <a:cubicBezTo>
                    <a:pt x="3602" y="1923"/>
                    <a:pt x="3572" y="1945"/>
                    <a:pt x="3565" y="1999"/>
                  </a:cubicBezTo>
                  <a:cubicBezTo>
                    <a:pt x="3553" y="2097"/>
                    <a:pt x="3588" y="2195"/>
                    <a:pt x="3555" y="2284"/>
                  </a:cubicBezTo>
                  <a:cubicBezTo>
                    <a:pt x="3540" y="2324"/>
                    <a:pt x="3522" y="2360"/>
                    <a:pt x="3501" y="2390"/>
                  </a:cubicBezTo>
                  <a:cubicBezTo>
                    <a:pt x="3481" y="2419"/>
                    <a:pt x="3452" y="2442"/>
                    <a:pt x="3434" y="2480"/>
                  </a:cubicBezTo>
                  <a:cubicBezTo>
                    <a:pt x="3416" y="2519"/>
                    <a:pt x="3409" y="2557"/>
                    <a:pt x="3398" y="2588"/>
                  </a:cubicBezTo>
                  <a:cubicBezTo>
                    <a:pt x="3364" y="2685"/>
                    <a:pt x="3289" y="2763"/>
                    <a:pt x="3195" y="2809"/>
                  </a:cubicBezTo>
                  <a:cubicBezTo>
                    <a:pt x="3131" y="2841"/>
                    <a:pt x="3048" y="2848"/>
                    <a:pt x="2953" y="2853"/>
                  </a:cubicBezTo>
                  <a:cubicBezTo>
                    <a:pt x="2681" y="2868"/>
                    <a:pt x="2385" y="2865"/>
                    <a:pt x="2160" y="2809"/>
                  </a:cubicBezTo>
                  <a:cubicBezTo>
                    <a:pt x="2004" y="2771"/>
                    <a:pt x="1844" y="2767"/>
                    <a:pt x="1640" y="276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254000" dist="2286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76200" contourW="19050" prstMaterial="matte">
              <a:bevelT w="0" h="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3923928" y="1588870"/>
            <a:ext cx="5040188" cy="3568352"/>
          </a:xfrm>
        </p:spPr>
        <p:txBody>
          <a:bodyPr/>
          <a:lstStyle>
            <a:lvl1pPr>
              <a:buNone/>
              <a:defRPr sz="2000" b="0" i="0">
                <a:solidFill>
                  <a:srgbClr val="777777"/>
                </a:solidFill>
              </a:defRPr>
            </a:lvl1pPr>
            <a:lvl2pPr marL="182563" indent="-182563"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4304" y="1163640"/>
            <a:ext cx="5040313" cy="471487"/>
          </a:xfrm>
        </p:spPr>
        <p:txBody>
          <a:bodyPr/>
          <a:lstStyle>
            <a:lvl1pPr>
              <a:defRPr lang="en-GB" sz="2400" b="1" i="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Rot by="120000">
                                      <p:cBhvr>
                                        <p:cTn id="30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sz="quarter" idx="12"/>
          </p:nvPr>
        </p:nvSpPr>
        <p:spPr>
          <a:xfrm>
            <a:off x="3923928" y="1588870"/>
            <a:ext cx="5040188" cy="3568352"/>
          </a:xfrm>
        </p:spPr>
        <p:txBody>
          <a:bodyPr/>
          <a:lstStyle>
            <a:lvl1pPr>
              <a:buNone/>
              <a:defRPr sz="2000" b="0" i="0">
                <a:solidFill>
                  <a:srgbClr val="777777"/>
                </a:solidFill>
              </a:defRPr>
            </a:lvl1pPr>
            <a:lvl2pPr marL="182563" indent="-182563"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4304" y="1163640"/>
            <a:ext cx="5040313" cy="471487"/>
          </a:xfrm>
        </p:spPr>
        <p:txBody>
          <a:bodyPr/>
          <a:lstStyle>
            <a:lvl1pPr>
              <a:defRPr lang="en-GB" sz="2400" b="1" i="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 flipV="1">
            <a:off x="-3750736" y="1504951"/>
            <a:ext cx="7179734" cy="3196446"/>
            <a:chOff x="-3750736" y="1164168"/>
            <a:chExt cx="7179734" cy="304348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60869" y="1164168"/>
              <a:ext cx="3589867" cy="3007502"/>
            </a:xfrm>
            <a:custGeom>
              <a:avLst/>
              <a:gdLst>
                <a:gd name="T0" fmla="*/ 1640 w 3630"/>
                <a:gd name="T1" fmla="*/ 2761 h 3037"/>
                <a:gd name="T2" fmla="*/ 1622 w 3630"/>
                <a:gd name="T3" fmla="*/ 2943 h 3037"/>
                <a:gd name="T4" fmla="*/ 1411 w 3630"/>
                <a:gd name="T5" fmla="*/ 2954 h 3037"/>
                <a:gd name="T6" fmla="*/ 752 w 3630"/>
                <a:gd name="T7" fmla="*/ 2954 h 3037"/>
                <a:gd name="T8" fmla="*/ 695 w 3630"/>
                <a:gd name="T9" fmla="*/ 3023 h 3037"/>
                <a:gd name="T10" fmla="*/ 529 w 3630"/>
                <a:gd name="T11" fmla="*/ 3033 h 3037"/>
                <a:gd name="T12" fmla="*/ 91 w 3630"/>
                <a:gd name="T13" fmla="*/ 3025 h 3037"/>
                <a:gd name="T14" fmla="*/ 47 w 3630"/>
                <a:gd name="T15" fmla="*/ 3014 h 3037"/>
                <a:gd name="T16" fmla="*/ 21 w 3630"/>
                <a:gd name="T17" fmla="*/ 2765 h 3037"/>
                <a:gd name="T18" fmla="*/ 4 w 3630"/>
                <a:gd name="T19" fmla="*/ 1453 h 3037"/>
                <a:gd name="T20" fmla="*/ 9 w 3630"/>
                <a:gd name="T21" fmla="*/ 1357 h 3037"/>
                <a:gd name="T22" fmla="*/ 192 w 3630"/>
                <a:gd name="T23" fmla="*/ 1314 h 3037"/>
                <a:gd name="T24" fmla="*/ 1197 w 3630"/>
                <a:gd name="T25" fmla="*/ 1314 h 3037"/>
                <a:gd name="T26" fmla="*/ 1297 w 3630"/>
                <a:gd name="T27" fmla="*/ 1378 h 3037"/>
                <a:gd name="T28" fmla="*/ 1473 w 3630"/>
                <a:gd name="T29" fmla="*/ 1378 h 3037"/>
                <a:gd name="T30" fmla="*/ 1627 w 3630"/>
                <a:gd name="T31" fmla="*/ 1396 h 3037"/>
                <a:gd name="T32" fmla="*/ 1637 w 3630"/>
                <a:gd name="T33" fmla="*/ 1535 h 3037"/>
                <a:gd name="T34" fmla="*/ 1920 w 3630"/>
                <a:gd name="T35" fmla="*/ 1219 h 3037"/>
                <a:gd name="T36" fmla="*/ 2152 w 3630"/>
                <a:gd name="T37" fmla="*/ 845 h 3037"/>
                <a:gd name="T38" fmla="*/ 2489 w 3630"/>
                <a:gd name="T39" fmla="*/ 274 h 3037"/>
                <a:gd name="T40" fmla="*/ 2636 w 3630"/>
                <a:gd name="T41" fmla="*/ 4 h 3037"/>
                <a:gd name="T42" fmla="*/ 2718 w 3630"/>
                <a:gd name="T43" fmla="*/ 24 h 3037"/>
                <a:gd name="T44" fmla="*/ 2819 w 3630"/>
                <a:gd name="T45" fmla="*/ 544 h 3037"/>
                <a:gd name="T46" fmla="*/ 2677 w 3630"/>
                <a:gd name="T47" fmla="*/ 907 h 3037"/>
                <a:gd name="T48" fmla="*/ 2654 w 3630"/>
                <a:gd name="T49" fmla="*/ 1062 h 3037"/>
                <a:gd name="T50" fmla="*/ 3014 w 3630"/>
                <a:gd name="T51" fmla="*/ 1162 h 3037"/>
                <a:gd name="T52" fmla="*/ 3442 w 3630"/>
                <a:gd name="T53" fmla="*/ 1175 h 3037"/>
                <a:gd name="T54" fmla="*/ 3612 w 3630"/>
                <a:gd name="T55" fmla="*/ 1466 h 3037"/>
                <a:gd name="T56" fmla="*/ 3596 w 3630"/>
                <a:gd name="T57" fmla="*/ 1666 h 3037"/>
                <a:gd name="T58" fmla="*/ 3614 w 3630"/>
                <a:gd name="T59" fmla="*/ 1870 h 3037"/>
                <a:gd name="T60" fmla="*/ 3565 w 3630"/>
                <a:gd name="T61" fmla="*/ 1999 h 3037"/>
                <a:gd name="T62" fmla="*/ 3555 w 3630"/>
                <a:gd name="T63" fmla="*/ 2284 h 3037"/>
                <a:gd name="T64" fmla="*/ 3501 w 3630"/>
                <a:gd name="T65" fmla="*/ 2390 h 3037"/>
                <a:gd name="T66" fmla="*/ 3434 w 3630"/>
                <a:gd name="T67" fmla="*/ 2480 h 3037"/>
                <a:gd name="T68" fmla="*/ 3398 w 3630"/>
                <a:gd name="T69" fmla="*/ 2588 h 3037"/>
                <a:gd name="T70" fmla="*/ 3195 w 3630"/>
                <a:gd name="T71" fmla="*/ 2809 h 3037"/>
                <a:gd name="T72" fmla="*/ 2953 w 3630"/>
                <a:gd name="T73" fmla="*/ 2853 h 3037"/>
                <a:gd name="T74" fmla="*/ 2160 w 3630"/>
                <a:gd name="T75" fmla="*/ 2809 h 3037"/>
                <a:gd name="T76" fmla="*/ 1640 w 3630"/>
                <a:gd name="T77" fmla="*/ 2761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0" h="3037">
                  <a:moveTo>
                    <a:pt x="1640" y="2761"/>
                  </a:moveTo>
                  <a:cubicBezTo>
                    <a:pt x="1620" y="2812"/>
                    <a:pt x="1664" y="2908"/>
                    <a:pt x="1622" y="2943"/>
                  </a:cubicBezTo>
                  <a:cubicBezTo>
                    <a:pt x="1592" y="2968"/>
                    <a:pt x="1463" y="2954"/>
                    <a:pt x="1411" y="2954"/>
                  </a:cubicBezTo>
                  <a:cubicBezTo>
                    <a:pt x="1194" y="2954"/>
                    <a:pt x="954" y="2954"/>
                    <a:pt x="752" y="2954"/>
                  </a:cubicBezTo>
                  <a:cubicBezTo>
                    <a:pt x="730" y="2982"/>
                    <a:pt x="728" y="3019"/>
                    <a:pt x="695" y="3023"/>
                  </a:cubicBezTo>
                  <a:cubicBezTo>
                    <a:pt x="663" y="3027"/>
                    <a:pt x="571" y="3032"/>
                    <a:pt x="529" y="3033"/>
                  </a:cubicBezTo>
                  <a:cubicBezTo>
                    <a:pt x="350" y="3037"/>
                    <a:pt x="175" y="3037"/>
                    <a:pt x="91" y="3025"/>
                  </a:cubicBezTo>
                  <a:cubicBezTo>
                    <a:pt x="70" y="3022"/>
                    <a:pt x="55" y="3019"/>
                    <a:pt x="47" y="3014"/>
                  </a:cubicBezTo>
                  <a:cubicBezTo>
                    <a:pt x="19" y="3000"/>
                    <a:pt x="21" y="2812"/>
                    <a:pt x="21" y="2765"/>
                  </a:cubicBezTo>
                  <a:cubicBezTo>
                    <a:pt x="21" y="2689"/>
                    <a:pt x="4" y="1710"/>
                    <a:pt x="4" y="1453"/>
                  </a:cubicBezTo>
                  <a:cubicBezTo>
                    <a:pt x="4" y="1421"/>
                    <a:pt x="0" y="1373"/>
                    <a:pt x="9" y="1357"/>
                  </a:cubicBezTo>
                  <a:cubicBezTo>
                    <a:pt x="31" y="1319"/>
                    <a:pt x="81" y="1314"/>
                    <a:pt x="192" y="1314"/>
                  </a:cubicBezTo>
                  <a:cubicBezTo>
                    <a:pt x="646" y="1314"/>
                    <a:pt x="739" y="1314"/>
                    <a:pt x="1197" y="1314"/>
                  </a:cubicBezTo>
                  <a:cubicBezTo>
                    <a:pt x="1269" y="1314"/>
                    <a:pt x="1324" y="1310"/>
                    <a:pt x="1297" y="1378"/>
                  </a:cubicBezTo>
                  <a:cubicBezTo>
                    <a:pt x="1344" y="1378"/>
                    <a:pt x="1407" y="1378"/>
                    <a:pt x="1473" y="1378"/>
                  </a:cubicBezTo>
                  <a:cubicBezTo>
                    <a:pt x="1526" y="1378"/>
                    <a:pt x="1603" y="1366"/>
                    <a:pt x="1627" y="1396"/>
                  </a:cubicBezTo>
                  <a:cubicBezTo>
                    <a:pt x="1651" y="1426"/>
                    <a:pt x="1630" y="1484"/>
                    <a:pt x="1637" y="1535"/>
                  </a:cubicBezTo>
                  <a:cubicBezTo>
                    <a:pt x="1779" y="1479"/>
                    <a:pt x="1851" y="1347"/>
                    <a:pt x="1920" y="1219"/>
                  </a:cubicBezTo>
                  <a:cubicBezTo>
                    <a:pt x="1989" y="1093"/>
                    <a:pt x="2060" y="965"/>
                    <a:pt x="2152" y="845"/>
                  </a:cubicBezTo>
                  <a:cubicBezTo>
                    <a:pt x="2290" y="666"/>
                    <a:pt x="2413" y="513"/>
                    <a:pt x="2489" y="274"/>
                  </a:cubicBezTo>
                  <a:cubicBezTo>
                    <a:pt x="2517" y="189"/>
                    <a:pt x="2539" y="16"/>
                    <a:pt x="2636" y="4"/>
                  </a:cubicBezTo>
                  <a:cubicBezTo>
                    <a:pt x="2667" y="0"/>
                    <a:pt x="2702" y="13"/>
                    <a:pt x="2718" y="24"/>
                  </a:cubicBezTo>
                  <a:cubicBezTo>
                    <a:pt x="2847" y="108"/>
                    <a:pt x="2865" y="357"/>
                    <a:pt x="2819" y="544"/>
                  </a:cubicBezTo>
                  <a:cubicBezTo>
                    <a:pt x="2784" y="685"/>
                    <a:pt x="2727" y="783"/>
                    <a:pt x="2677" y="907"/>
                  </a:cubicBezTo>
                  <a:cubicBezTo>
                    <a:pt x="2660" y="951"/>
                    <a:pt x="2638" y="1016"/>
                    <a:pt x="2654" y="1062"/>
                  </a:cubicBezTo>
                  <a:cubicBezTo>
                    <a:pt x="2693" y="1170"/>
                    <a:pt x="2860" y="1169"/>
                    <a:pt x="3014" y="1162"/>
                  </a:cubicBezTo>
                  <a:cubicBezTo>
                    <a:pt x="3157" y="1155"/>
                    <a:pt x="3336" y="1129"/>
                    <a:pt x="3442" y="1175"/>
                  </a:cubicBezTo>
                  <a:cubicBezTo>
                    <a:pt x="3538" y="1216"/>
                    <a:pt x="3629" y="1320"/>
                    <a:pt x="3612" y="1466"/>
                  </a:cubicBezTo>
                  <a:cubicBezTo>
                    <a:pt x="3603" y="1535"/>
                    <a:pt x="3582" y="1590"/>
                    <a:pt x="3596" y="1666"/>
                  </a:cubicBezTo>
                  <a:cubicBezTo>
                    <a:pt x="3607" y="1728"/>
                    <a:pt x="3630" y="1802"/>
                    <a:pt x="3614" y="1870"/>
                  </a:cubicBezTo>
                  <a:cubicBezTo>
                    <a:pt x="3602" y="1923"/>
                    <a:pt x="3572" y="1945"/>
                    <a:pt x="3565" y="1999"/>
                  </a:cubicBezTo>
                  <a:cubicBezTo>
                    <a:pt x="3553" y="2097"/>
                    <a:pt x="3588" y="2195"/>
                    <a:pt x="3555" y="2284"/>
                  </a:cubicBezTo>
                  <a:cubicBezTo>
                    <a:pt x="3540" y="2324"/>
                    <a:pt x="3522" y="2360"/>
                    <a:pt x="3501" y="2390"/>
                  </a:cubicBezTo>
                  <a:cubicBezTo>
                    <a:pt x="3481" y="2419"/>
                    <a:pt x="3452" y="2442"/>
                    <a:pt x="3434" y="2480"/>
                  </a:cubicBezTo>
                  <a:cubicBezTo>
                    <a:pt x="3416" y="2519"/>
                    <a:pt x="3409" y="2557"/>
                    <a:pt x="3398" y="2588"/>
                  </a:cubicBezTo>
                  <a:cubicBezTo>
                    <a:pt x="3364" y="2685"/>
                    <a:pt x="3289" y="2763"/>
                    <a:pt x="3195" y="2809"/>
                  </a:cubicBezTo>
                  <a:cubicBezTo>
                    <a:pt x="3131" y="2841"/>
                    <a:pt x="3048" y="2848"/>
                    <a:pt x="2953" y="2853"/>
                  </a:cubicBezTo>
                  <a:cubicBezTo>
                    <a:pt x="2681" y="2868"/>
                    <a:pt x="2385" y="2865"/>
                    <a:pt x="2160" y="2809"/>
                  </a:cubicBezTo>
                  <a:cubicBezTo>
                    <a:pt x="2004" y="2771"/>
                    <a:pt x="1844" y="2767"/>
                    <a:pt x="1640" y="2761"/>
                  </a:cubicBezTo>
                  <a:close/>
                </a:path>
              </a:pathLst>
            </a:custGeom>
            <a:gradFill flip="none" rotWithShape="1">
              <a:gsLst>
                <a:gs pos="90417">
                  <a:srgbClr val="C00000"/>
                </a:gs>
                <a:gs pos="0">
                  <a:srgbClr val="FF0000"/>
                </a:gs>
                <a:gs pos="49000">
                  <a:srgbClr val="C00000">
                    <a:alpha val="77000"/>
                  </a:srgbClr>
                </a:gs>
              </a:gsLst>
              <a:lin ang="1200000" scaled="0"/>
              <a:tileRect/>
            </a:gradFill>
            <a:ln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11000"/>
                    </a:schemeClr>
                  </a:gs>
                </a:gsLst>
                <a:lin ang="0" scaled="0"/>
              </a:gradFill>
            </a:ln>
            <a:effectLst>
              <a:outerShdw blurRad="254000" dist="2286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76200" contourW="19050" prstMaterial="matte">
              <a:bevelT w="0" h="0"/>
              <a:extrusionClr>
                <a:schemeClr val="accent2">
                  <a:lumMod val="20000"/>
                  <a:lumOff val="80000"/>
                </a:schemeClr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3750736" y="1200151"/>
              <a:ext cx="3589867" cy="3007502"/>
            </a:xfrm>
            <a:custGeom>
              <a:avLst/>
              <a:gdLst>
                <a:gd name="T0" fmla="*/ 1640 w 3630"/>
                <a:gd name="T1" fmla="*/ 2761 h 3037"/>
                <a:gd name="T2" fmla="*/ 1622 w 3630"/>
                <a:gd name="T3" fmla="*/ 2943 h 3037"/>
                <a:gd name="T4" fmla="*/ 1411 w 3630"/>
                <a:gd name="T5" fmla="*/ 2954 h 3037"/>
                <a:gd name="T6" fmla="*/ 752 w 3630"/>
                <a:gd name="T7" fmla="*/ 2954 h 3037"/>
                <a:gd name="T8" fmla="*/ 695 w 3630"/>
                <a:gd name="T9" fmla="*/ 3023 h 3037"/>
                <a:gd name="T10" fmla="*/ 529 w 3630"/>
                <a:gd name="T11" fmla="*/ 3033 h 3037"/>
                <a:gd name="T12" fmla="*/ 91 w 3630"/>
                <a:gd name="T13" fmla="*/ 3025 h 3037"/>
                <a:gd name="T14" fmla="*/ 47 w 3630"/>
                <a:gd name="T15" fmla="*/ 3014 h 3037"/>
                <a:gd name="T16" fmla="*/ 21 w 3630"/>
                <a:gd name="T17" fmla="*/ 2765 h 3037"/>
                <a:gd name="T18" fmla="*/ 4 w 3630"/>
                <a:gd name="T19" fmla="*/ 1453 h 3037"/>
                <a:gd name="T20" fmla="*/ 9 w 3630"/>
                <a:gd name="T21" fmla="*/ 1357 h 3037"/>
                <a:gd name="T22" fmla="*/ 192 w 3630"/>
                <a:gd name="T23" fmla="*/ 1314 h 3037"/>
                <a:gd name="T24" fmla="*/ 1197 w 3630"/>
                <a:gd name="T25" fmla="*/ 1314 h 3037"/>
                <a:gd name="T26" fmla="*/ 1297 w 3630"/>
                <a:gd name="T27" fmla="*/ 1378 h 3037"/>
                <a:gd name="T28" fmla="*/ 1473 w 3630"/>
                <a:gd name="T29" fmla="*/ 1378 h 3037"/>
                <a:gd name="T30" fmla="*/ 1627 w 3630"/>
                <a:gd name="T31" fmla="*/ 1396 h 3037"/>
                <a:gd name="T32" fmla="*/ 1637 w 3630"/>
                <a:gd name="T33" fmla="*/ 1535 h 3037"/>
                <a:gd name="T34" fmla="*/ 1920 w 3630"/>
                <a:gd name="T35" fmla="*/ 1219 h 3037"/>
                <a:gd name="T36" fmla="*/ 2152 w 3630"/>
                <a:gd name="T37" fmla="*/ 845 h 3037"/>
                <a:gd name="T38" fmla="*/ 2489 w 3630"/>
                <a:gd name="T39" fmla="*/ 274 h 3037"/>
                <a:gd name="T40" fmla="*/ 2636 w 3630"/>
                <a:gd name="T41" fmla="*/ 4 h 3037"/>
                <a:gd name="T42" fmla="*/ 2718 w 3630"/>
                <a:gd name="T43" fmla="*/ 24 h 3037"/>
                <a:gd name="T44" fmla="*/ 2819 w 3630"/>
                <a:gd name="T45" fmla="*/ 544 h 3037"/>
                <a:gd name="T46" fmla="*/ 2677 w 3630"/>
                <a:gd name="T47" fmla="*/ 907 h 3037"/>
                <a:gd name="T48" fmla="*/ 2654 w 3630"/>
                <a:gd name="T49" fmla="*/ 1062 h 3037"/>
                <a:gd name="T50" fmla="*/ 3014 w 3630"/>
                <a:gd name="T51" fmla="*/ 1162 h 3037"/>
                <a:gd name="T52" fmla="*/ 3442 w 3630"/>
                <a:gd name="T53" fmla="*/ 1175 h 3037"/>
                <a:gd name="T54" fmla="*/ 3612 w 3630"/>
                <a:gd name="T55" fmla="*/ 1466 h 3037"/>
                <a:gd name="T56" fmla="*/ 3596 w 3630"/>
                <a:gd name="T57" fmla="*/ 1666 h 3037"/>
                <a:gd name="T58" fmla="*/ 3614 w 3630"/>
                <a:gd name="T59" fmla="*/ 1870 h 3037"/>
                <a:gd name="T60" fmla="*/ 3565 w 3630"/>
                <a:gd name="T61" fmla="*/ 1999 h 3037"/>
                <a:gd name="T62" fmla="*/ 3555 w 3630"/>
                <a:gd name="T63" fmla="*/ 2284 h 3037"/>
                <a:gd name="T64" fmla="*/ 3501 w 3630"/>
                <a:gd name="T65" fmla="*/ 2390 h 3037"/>
                <a:gd name="T66" fmla="*/ 3434 w 3630"/>
                <a:gd name="T67" fmla="*/ 2480 h 3037"/>
                <a:gd name="T68" fmla="*/ 3398 w 3630"/>
                <a:gd name="T69" fmla="*/ 2588 h 3037"/>
                <a:gd name="T70" fmla="*/ 3195 w 3630"/>
                <a:gd name="T71" fmla="*/ 2809 h 3037"/>
                <a:gd name="T72" fmla="*/ 2953 w 3630"/>
                <a:gd name="T73" fmla="*/ 2853 h 3037"/>
                <a:gd name="T74" fmla="*/ 2160 w 3630"/>
                <a:gd name="T75" fmla="*/ 2809 h 3037"/>
                <a:gd name="T76" fmla="*/ 1640 w 3630"/>
                <a:gd name="T77" fmla="*/ 2761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0" h="3037">
                  <a:moveTo>
                    <a:pt x="1640" y="2761"/>
                  </a:moveTo>
                  <a:cubicBezTo>
                    <a:pt x="1620" y="2812"/>
                    <a:pt x="1664" y="2908"/>
                    <a:pt x="1622" y="2943"/>
                  </a:cubicBezTo>
                  <a:cubicBezTo>
                    <a:pt x="1592" y="2968"/>
                    <a:pt x="1463" y="2954"/>
                    <a:pt x="1411" y="2954"/>
                  </a:cubicBezTo>
                  <a:cubicBezTo>
                    <a:pt x="1194" y="2954"/>
                    <a:pt x="954" y="2954"/>
                    <a:pt x="752" y="2954"/>
                  </a:cubicBezTo>
                  <a:cubicBezTo>
                    <a:pt x="730" y="2982"/>
                    <a:pt x="728" y="3019"/>
                    <a:pt x="695" y="3023"/>
                  </a:cubicBezTo>
                  <a:cubicBezTo>
                    <a:pt x="663" y="3027"/>
                    <a:pt x="571" y="3032"/>
                    <a:pt x="529" y="3033"/>
                  </a:cubicBezTo>
                  <a:cubicBezTo>
                    <a:pt x="350" y="3037"/>
                    <a:pt x="175" y="3037"/>
                    <a:pt x="91" y="3025"/>
                  </a:cubicBezTo>
                  <a:cubicBezTo>
                    <a:pt x="70" y="3022"/>
                    <a:pt x="55" y="3019"/>
                    <a:pt x="47" y="3014"/>
                  </a:cubicBezTo>
                  <a:cubicBezTo>
                    <a:pt x="19" y="3000"/>
                    <a:pt x="21" y="2812"/>
                    <a:pt x="21" y="2765"/>
                  </a:cubicBezTo>
                  <a:cubicBezTo>
                    <a:pt x="21" y="2689"/>
                    <a:pt x="4" y="1710"/>
                    <a:pt x="4" y="1453"/>
                  </a:cubicBezTo>
                  <a:cubicBezTo>
                    <a:pt x="4" y="1421"/>
                    <a:pt x="0" y="1373"/>
                    <a:pt x="9" y="1357"/>
                  </a:cubicBezTo>
                  <a:cubicBezTo>
                    <a:pt x="31" y="1319"/>
                    <a:pt x="81" y="1314"/>
                    <a:pt x="192" y="1314"/>
                  </a:cubicBezTo>
                  <a:cubicBezTo>
                    <a:pt x="646" y="1314"/>
                    <a:pt x="739" y="1314"/>
                    <a:pt x="1197" y="1314"/>
                  </a:cubicBezTo>
                  <a:cubicBezTo>
                    <a:pt x="1269" y="1314"/>
                    <a:pt x="1324" y="1310"/>
                    <a:pt x="1297" y="1378"/>
                  </a:cubicBezTo>
                  <a:cubicBezTo>
                    <a:pt x="1344" y="1378"/>
                    <a:pt x="1407" y="1378"/>
                    <a:pt x="1473" y="1378"/>
                  </a:cubicBezTo>
                  <a:cubicBezTo>
                    <a:pt x="1526" y="1378"/>
                    <a:pt x="1603" y="1366"/>
                    <a:pt x="1627" y="1396"/>
                  </a:cubicBezTo>
                  <a:cubicBezTo>
                    <a:pt x="1651" y="1426"/>
                    <a:pt x="1630" y="1484"/>
                    <a:pt x="1637" y="1535"/>
                  </a:cubicBezTo>
                  <a:cubicBezTo>
                    <a:pt x="1779" y="1479"/>
                    <a:pt x="1851" y="1347"/>
                    <a:pt x="1920" y="1219"/>
                  </a:cubicBezTo>
                  <a:cubicBezTo>
                    <a:pt x="1989" y="1093"/>
                    <a:pt x="2060" y="965"/>
                    <a:pt x="2152" y="845"/>
                  </a:cubicBezTo>
                  <a:cubicBezTo>
                    <a:pt x="2290" y="666"/>
                    <a:pt x="2413" y="513"/>
                    <a:pt x="2489" y="274"/>
                  </a:cubicBezTo>
                  <a:cubicBezTo>
                    <a:pt x="2517" y="189"/>
                    <a:pt x="2539" y="16"/>
                    <a:pt x="2636" y="4"/>
                  </a:cubicBezTo>
                  <a:cubicBezTo>
                    <a:pt x="2667" y="0"/>
                    <a:pt x="2702" y="13"/>
                    <a:pt x="2718" y="24"/>
                  </a:cubicBezTo>
                  <a:cubicBezTo>
                    <a:pt x="2847" y="108"/>
                    <a:pt x="2865" y="357"/>
                    <a:pt x="2819" y="544"/>
                  </a:cubicBezTo>
                  <a:cubicBezTo>
                    <a:pt x="2784" y="685"/>
                    <a:pt x="2727" y="783"/>
                    <a:pt x="2677" y="907"/>
                  </a:cubicBezTo>
                  <a:cubicBezTo>
                    <a:pt x="2660" y="951"/>
                    <a:pt x="2638" y="1016"/>
                    <a:pt x="2654" y="1062"/>
                  </a:cubicBezTo>
                  <a:cubicBezTo>
                    <a:pt x="2693" y="1170"/>
                    <a:pt x="2860" y="1169"/>
                    <a:pt x="3014" y="1162"/>
                  </a:cubicBezTo>
                  <a:cubicBezTo>
                    <a:pt x="3157" y="1155"/>
                    <a:pt x="3336" y="1129"/>
                    <a:pt x="3442" y="1175"/>
                  </a:cubicBezTo>
                  <a:cubicBezTo>
                    <a:pt x="3538" y="1216"/>
                    <a:pt x="3629" y="1320"/>
                    <a:pt x="3612" y="1466"/>
                  </a:cubicBezTo>
                  <a:cubicBezTo>
                    <a:pt x="3603" y="1535"/>
                    <a:pt x="3582" y="1590"/>
                    <a:pt x="3596" y="1666"/>
                  </a:cubicBezTo>
                  <a:cubicBezTo>
                    <a:pt x="3607" y="1728"/>
                    <a:pt x="3630" y="1802"/>
                    <a:pt x="3614" y="1870"/>
                  </a:cubicBezTo>
                  <a:cubicBezTo>
                    <a:pt x="3602" y="1923"/>
                    <a:pt x="3572" y="1945"/>
                    <a:pt x="3565" y="1999"/>
                  </a:cubicBezTo>
                  <a:cubicBezTo>
                    <a:pt x="3553" y="2097"/>
                    <a:pt x="3588" y="2195"/>
                    <a:pt x="3555" y="2284"/>
                  </a:cubicBezTo>
                  <a:cubicBezTo>
                    <a:pt x="3540" y="2324"/>
                    <a:pt x="3522" y="2360"/>
                    <a:pt x="3501" y="2390"/>
                  </a:cubicBezTo>
                  <a:cubicBezTo>
                    <a:pt x="3481" y="2419"/>
                    <a:pt x="3452" y="2442"/>
                    <a:pt x="3434" y="2480"/>
                  </a:cubicBezTo>
                  <a:cubicBezTo>
                    <a:pt x="3416" y="2519"/>
                    <a:pt x="3409" y="2557"/>
                    <a:pt x="3398" y="2588"/>
                  </a:cubicBezTo>
                  <a:cubicBezTo>
                    <a:pt x="3364" y="2685"/>
                    <a:pt x="3289" y="2763"/>
                    <a:pt x="3195" y="2809"/>
                  </a:cubicBezTo>
                  <a:cubicBezTo>
                    <a:pt x="3131" y="2841"/>
                    <a:pt x="3048" y="2848"/>
                    <a:pt x="2953" y="2853"/>
                  </a:cubicBezTo>
                  <a:cubicBezTo>
                    <a:pt x="2681" y="2868"/>
                    <a:pt x="2385" y="2865"/>
                    <a:pt x="2160" y="2809"/>
                  </a:cubicBezTo>
                  <a:cubicBezTo>
                    <a:pt x="2004" y="2771"/>
                    <a:pt x="1844" y="2767"/>
                    <a:pt x="1640" y="276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254000" dist="1397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prstMaterial="matte"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7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Rot by="120000">
                                      <p:cBhvr>
                                        <p:cTn id="30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4" y="2856641"/>
            <a:ext cx="9180511" cy="207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634131" y="2747448"/>
            <a:ext cx="425758" cy="4257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 userDrawn="1"/>
        </p:nvSpPr>
        <p:spPr>
          <a:xfrm>
            <a:off x="2412292" y="2747448"/>
            <a:ext cx="425758" cy="4257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4190454" y="2747448"/>
            <a:ext cx="425758" cy="4257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968615" y="2747448"/>
            <a:ext cx="425758" cy="4257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46777" y="2751270"/>
            <a:ext cx="425758" cy="4257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5339636" y="942553"/>
            <a:ext cx="1660400" cy="1946726"/>
          </a:xfrm>
          <a:custGeom>
            <a:avLst/>
            <a:gdLst>
              <a:gd name="T0" fmla="*/ 322 w 1154"/>
              <a:gd name="T1" fmla="*/ 1353 h 1353"/>
              <a:gd name="T2" fmla="*/ 302 w 1154"/>
              <a:gd name="T3" fmla="*/ 1241 h 1353"/>
              <a:gd name="T4" fmla="*/ 268 w 1154"/>
              <a:gd name="T5" fmla="*/ 1135 h 1353"/>
              <a:gd name="T6" fmla="*/ 218 w 1154"/>
              <a:gd name="T7" fmla="*/ 1035 h 1353"/>
              <a:gd name="T8" fmla="*/ 154 w 1154"/>
              <a:gd name="T9" fmla="*/ 941 h 1353"/>
              <a:gd name="T10" fmla="*/ 122 w 1154"/>
              <a:gd name="T11" fmla="*/ 903 h 1353"/>
              <a:gd name="T12" fmla="*/ 94 w 1154"/>
              <a:gd name="T13" fmla="*/ 865 h 1353"/>
              <a:gd name="T14" fmla="*/ 46 w 1154"/>
              <a:gd name="T15" fmla="*/ 781 h 1353"/>
              <a:gd name="T16" fmla="*/ 16 w 1154"/>
              <a:gd name="T17" fmla="*/ 690 h 1353"/>
              <a:gd name="T18" fmla="*/ 0 w 1154"/>
              <a:gd name="T19" fmla="*/ 594 h 1353"/>
              <a:gd name="T20" fmla="*/ 0 w 1154"/>
              <a:gd name="T21" fmla="*/ 546 h 1353"/>
              <a:gd name="T22" fmla="*/ 4 w 1154"/>
              <a:gd name="T23" fmla="*/ 492 h 1353"/>
              <a:gd name="T24" fmla="*/ 12 w 1154"/>
              <a:gd name="T25" fmla="*/ 438 h 1353"/>
              <a:gd name="T26" fmla="*/ 26 w 1154"/>
              <a:gd name="T27" fmla="*/ 386 h 1353"/>
              <a:gd name="T28" fmla="*/ 46 w 1154"/>
              <a:gd name="T29" fmla="*/ 336 h 1353"/>
              <a:gd name="T30" fmla="*/ 68 w 1154"/>
              <a:gd name="T31" fmla="*/ 288 h 1353"/>
              <a:gd name="T32" fmla="*/ 98 w 1154"/>
              <a:gd name="T33" fmla="*/ 242 h 1353"/>
              <a:gd name="T34" fmla="*/ 130 w 1154"/>
              <a:gd name="T35" fmla="*/ 200 h 1353"/>
              <a:gd name="T36" fmla="*/ 168 w 1154"/>
              <a:gd name="T37" fmla="*/ 160 h 1353"/>
              <a:gd name="T38" fmla="*/ 188 w 1154"/>
              <a:gd name="T39" fmla="*/ 142 h 1353"/>
              <a:gd name="T40" fmla="*/ 232 w 1154"/>
              <a:gd name="T41" fmla="*/ 106 h 1353"/>
              <a:gd name="T42" fmla="*/ 280 w 1154"/>
              <a:gd name="T43" fmla="*/ 76 h 1353"/>
              <a:gd name="T44" fmla="*/ 328 w 1154"/>
              <a:gd name="T45" fmla="*/ 52 h 1353"/>
              <a:gd name="T46" fmla="*/ 380 w 1154"/>
              <a:gd name="T47" fmla="*/ 32 h 1353"/>
              <a:gd name="T48" fmla="*/ 434 w 1154"/>
              <a:gd name="T49" fmla="*/ 16 h 1353"/>
              <a:gd name="T50" fmla="*/ 490 w 1154"/>
              <a:gd name="T51" fmla="*/ 6 h 1353"/>
              <a:gd name="T52" fmla="*/ 546 w 1154"/>
              <a:gd name="T53" fmla="*/ 0 h 1353"/>
              <a:gd name="T54" fmla="*/ 576 w 1154"/>
              <a:gd name="T55" fmla="*/ 0 h 1353"/>
              <a:gd name="T56" fmla="*/ 634 w 1154"/>
              <a:gd name="T57" fmla="*/ 2 h 1353"/>
              <a:gd name="T58" fmla="*/ 692 w 1154"/>
              <a:gd name="T59" fmla="*/ 10 h 1353"/>
              <a:gd name="T60" fmla="*/ 746 w 1154"/>
              <a:gd name="T61" fmla="*/ 24 h 1353"/>
              <a:gd name="T62" fmla="*/ 800 w 1154"/>
              <a:gd name="T63" fmla="*/ 40 h 1353"/>
              <a:gd name="T64" fmla="*/ 850 w 1154"/>
              <a:gd name="T65" fmla="*/ 64 h 1353"/>
              <a:gd name="T66" fmla="*/ 898 w 1154"/>
              <a:gd name="T67" fmla="*/ 92 h 1353"/>
              <a:gd name="T68" fmla="*/ 944 w 1154"/>
              <a:gd name="T69" fmla="*/ 124 h 1353"/>
              <a:gd name="T70" fmla="*/ 986 w 1154"/>
              <a:gd name="T71" fmla="*/ 160 h 1353"/>
              <a:gd name="T72" fmla="*/ 1006 w 1154"/>
              <a:gd name="T73" fmla="*/ 180 h 1353"/>
              <a:gd name="T74" fmla="*/ 1040 w 1154"/>
              <a:gd name="T75" fmla="*/ 220 h 1353"/>
              <a:gd name="T76" fmla="*/ 1072 w 1154"/>
              <a:gd name="T77" fmla="*/ 264 h 1353"/>
              <a:gd name="T78" fmla="*/ 1098 w 1154"/>
              <a:gd name="T79" fmla="*/ 312 h 1353"/>
              <a:gd name="T80" fmla="*/ 1120 w 1154"/>
              <a:gd name="T81" fmla="*/ 360 h 1353"/>
              <a:gd name="T82" fmla="*/ 1136 w 1154"/>
              <a:gd name="T83" fmla="*/ 412 h 1353"/>
              <a:gd name="T84" fmla="*/ 1146 w 1154"/>
              <a:gd name="T85" fmla="*/ 464 h 1353"/>
              <a:gd name="T86" fmla="*/ 1152 w 1154"/>
              <a:gd name="T87" fmla="*/ 518 h 1353"/>
              <a:gd name="T88" fmla="*/ 1154 w 1154"/>
              <a:gd name="T89" fmla="*/ 546 h 1353"/>
              <a:gd name="T90" fmla="*/ 1148 w 1154"/>
              <a:gd name="T91" fmla="*/ 642 h 1353"/>
              <a:gd name="T92" fmla="*/ 1126 w 1154"/>
              <a:gd name="T93" fmla="*/ 737 h 1353"/>
              <a:gd name="T94" fmla="*/ 1086 w 1154"/>
              <a:gd name="T95" fmla="*/ 825 h 1353"/>
              <a:gd name="T96" fmla="*/ 1030 w 1154"/>
              <a:gd name="T97" fmla="*/ 905 h 1353"/>
              <a:gd name="T98" fmla="*/ 1028 w 1154"/>
              <a:gd name="T99" fmla="*/ 909 h 1353"/>
              <a:gd name="T100" fmla="*/ 992 w 1154"/>
              <a:gd name="T101" fmla="*/ 953 h 1353"/>
              <a:gd name="T102" fmla="*/ 912 w 1154"/>
              <a:gd name="T103" fmla="*/ 1037 h 1353"/>
              <a:gd name="T104" fmla="*/ 882 w 1154"/>
              <a:gd name="T105" fmla="*/ 1067 h 1353"/>
              <a:gd name="T106" fmla="*/ 814 w 1154"/>
              <a:gd name="T107" fmla="*/ 1093 h 1353"/>
              <a:gd name="T108" fmla="*/ 748 w 1154"/>
              <a:gd name="T109" fmla="*/ 1125 h 1353"/>
              <a:gd name="T110" fmla="*/ 684 w 1154"/>
              <a:gd name="T111" fmla="*/ 1163 h 1353"/>
              <a:gd name="T112" fmla="*/ 624 w 1154"/>
              <a:gd name="T113" fmla="*/ 1207 h 1353"/>
              <a:gd name="T114" fmla="*/ 588 w 1154"/>
              <a:gd name="T115" fmla="*/ 1239 h 1353"/>
              <a:gd name="T116" fmla="*/ 558 w 1154"/>
              <a:gd name="T117" fmla="*/ 1261 h 1353"/>
              <a:gd name="T118" fmla="*/ 496 w 1154"/>
              <a:gd name="T119" fmla="*/ 1299 h 1353"/>
              <a:gd name="T120" fmla="*/ 430 w 1154"/>
              <a:gd name="T121" fmla="*/ 1327 h 1353"/>
              <a:gd name="T122" fmla="*/ 358 w 1154"/>
              <a:gd name="T123" fmla="*/ 1347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4" h="1353">
                <a:moveTo>
                  <a:pt x="322" y="1353"/>
                </a:moveTo>
                <a:lnTo>
                  <a:pt x="322" y="1353"/>
                </a:lnTo>
                <a:lnTo>
                  <a:pt x="314" y="1297"/>
                </a:lnTo>
                <a:lnTo>
                  <a:pt x="302" y="1241"/>
                </a:lnTo>
                <a:lnTo>
                  <a:pt x="286" y="1187"/>
                </a:lnTo>
                <a:lnTo>
                  <a:pt x="268" y="1135"/>
                </a:lnTo>
                <a:lnTo>
                  <a:pt x="244" y="1083"/>
                </a:lnTo>
                <a:lnTo>
                  <a:pt x="218" y="1035"/>
                </a:lnTo>
                <a:lnTo>
                  <a:pt x="188" y="987"/>
                </a:lnTo>
                <a:lnTo>
                  <a:pt x="154" y="941"/>
                </a:lnTo>
                <a:lnTo>
                  <a:pt x="154" y="941"/>
                </a:lnTo>
                <a:lnTo>
                  <a:pt x="122" y="903"/>
                </a:lnTo>
                <a:lnTo>
                  <a:pt x="122" y="903"/>
                </a:lnTo>
                <a:lnTo>
                  <a:pt x="94" y="865"/>
                </a:lnTo>
                <a:lnTo>
                  <a:pt x="68" y="823"/>
                </a:lnTo>
                <a:lnTo>
                  <a:pt x="46" y="781"/>
                </a:lnTo>
                <a:lnTo>
                  <a:pt x="28" y="737"/>
                </a:lnTo>
                <a:lnTo>
                  <a:pt x="16" y="690"/>
                </a:lnTo>
                <a:lnTo>
                  <a:pt x="6" y="642"/>
                </a:lnTo>
                <a:lnTo>
                  <a:pt x="0" y="594"/>
                </a:lnTo>
                <a:lnTo>
                  <a:pt x="0" y="546"/>
                </a:lnTo>
                <a:lnTo>
                  <a:pt x="0" y="546"/>
                </a:lnTo>
                <a:lnTo>
                  <a:pt x="2" y="518"/>
                </a:lnTo>
                <a:lnTo>
                  <a:pt x="4" y="492"/>
                </a:lnTo>
                <a:lnTo>
                  <a:pt x="8" y="464"/>
                </a:lnTo>
                <a:lnTo>
                  <a:pt x="12" y="438"/>
                </a:lnTo>
                <a:lnTo>
                  <a:pt x="18" y="412"/>
                </a:lnTo>
                <a:lnTo>
                  <a:pt x="26" y="386"/>
                </a:lnTo>
                <a:lnTo>
                  <a:pt x="34" y="360"/>
                </a:lnTo>
                <a:lnTo>
                  <a:pt x="46" y="336"/>
                </a:lnTo>
                <a:lnTo>
                  <a:pt x="56" y="312"/>
                </a:lnTo>
                <a:lnTo>
                  <a:pt x="68" y="288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0" y="200"/>
                </a:lnTo>
                <a:lnTo>
                  <a:pt x="148" y="180"/>
                </a:lnTo>
                <a:lnTo>
                  <a:pt x="168" y="160"/>
                </a:lnTo>
                <a:lnTo>
                  <a:pt x="168" y="160"/>
                </a:lnTo>
                <a:lnTo>
                  <a:pt x="188" y="142"/>
                </a:lnTo>
                <a:lnTo>
                  <a:pt x="210" y="124"/>
                </a:lnTo>
                <a:lnTo>
                  <a:pt x="232" y="106"/>
                </a:lnTo>
                <a:lnTo>
                  <a:pt x="256" y="92"/>
                </a:lnTo>
                <a:lnTo>
                  <a:pt x="280" y="76"/>
                </a:lnTo>
                <a:lnTo>
                  <a:pt x="304" y="64"/>
                </a:lnTo>
                <a:lnTo>
                  <a:pt x="328" y="52"/>
                </a:lnTo>
                <a:lnTo>
                  <a:pt x="354" y="40"/>
                </a:lnTo>
                <a:lnTo>
                  <a:pt x="380" y="32"/>
                </a:lnTo>
                <a:lnTo>
                  <a:pt x="406" y="24"/>
                </a:lnTo>
                <a:lnTo>
                  <a:pt x="434" y="16"/>
                </a:lnTo>
                <a:lnTo>
                  <a:pt x="462" y="10"/>
                </a:lnTo>
                <a:lnTo>
                  <a:pt x="490" y="6"/>
                </a:lnTo>
                <a:lnTo>
                  <a:pt x="518" y="2"/>
                </a:lnTo>
                <a:lnTo>
                  <a:pt x="546" y="0"/>
                </a:lnTo>
                <a:lnTo>
                  <a:pt x="576" y="0"/>
                </a:lnTo>
                <a:lnTo>
                  <a:pt x="576" y="0"/>
                </a:lnTo>
                <a:lnTo>
                  <a:pt x="606" y="0"/>
                </a:lnTo>
                <a:lnTo>
                  <a:pt x="634" y="2"/>
                </a:lnTo>
                <a:lnTo>
                  <a:pt x="664" y="6"/>
                </a:lnTo>
                <a:lnTo>
                  <a:pt x="692" y="10"/>
                </a:lnTo>
                <a:lnTo>
                  <a:pt x="720" y="16"/>
                </a:lnTo>
                <a:lnTo>
                  <a:pt x="746" y="24"/>
                </a:lnTo>
                <a:lnTo>
                  <a:pt x="774" y="32"/>
                </a:lnTo>
                <a:lnTo>
                  <a:pt x="800" y="40"/>
                </a:lnTo>
                <a:lnTo>
                  <a:pt x="826" y="52"/>
                </a:lnTo>
                <a:lnTo>
                  <a:pt x="850" y="64"/>
                </a:lnTo>
                <a:lnTo>
                  <a:pt x="874" y="76"/>
                </a:lnTo>
                <a:lnTo>
                  <a:pt x="898" y="92"/>
                </a:lnTo>
                <a:lnTo>
                  <a:pt x="922" y="106"/>
                </a:lnTo>
                <a:lnTo>
                  <a:pt x="944" y="124"/>
                </a:lnTo>
                <a:lnTo>
                  <a:pt x="966" y="142"/>
                </a:lnTo>
                <a:lnTo>
                  <a:pt x="986" y="160"/>
                </a:lnTo>
                <a:lnTo>
                  <a:pt x="986" y="160"/>
                </a:lnTo>
                <a:lnTo>
                  <a:pt x="1006" y="180"/>
                </a:lnTo>
                <a:lnTo>
                  <a:pt x="1024" y="200"/>
                </a:lnTo>
                <a:lnTo>
                  <a:pt x="1040" y="220"/>
                </a:lnTo>
                <a:lnTo>
                  <a:pt x="1056" y="242"/>
                </a:lnTo>
                <a:lnTo>
                  <a:pt x="1072" y="264"/>
                </a:lnTo>
                <a:lnTo>
                  <a:pt x="1086" y="288"/>
                </a:lnTo>
                <a:lnTo>
                  <a:pt x="1098" y="312"/>
                </a:lnTo>
                <a:lnTo>
                  <a:pt x="1110" y="336"/>
                </a:lnTo>
                <a:lnTo>
                  <a:pt x="1120" y="360"/>
                </a:lnTo>
                <a:lnTo>
                  <a:pt x="1128" y="386"/>
                </a:lnTo>
                <a:lnTo>
                  <a:pt x="1136" y="412"/>
                </a:lnTo>
                <a:lnTo>
                  <a:pt x="1142" y="438"/>
                </a:lnTo>
                <a:lnTo>
                  <a:pt x="1146" y="464"/>
                </a:lnTo>
                <a:lnTo>
                  <a:pt x="1150" y="492"/>
                </a:lnTo>
                <a:lnTo>
                  <a:pt x="1152" y="518"/>
                </a:lnTo>
                <a:lnTo>
                  <a:pt x="1154" y="546"/>
                </a:lnTo>
                <a:lnTo>
                  <a:pt x="1154" y="546"/>
                </a:lnTo>
                <a:lnTo>
                  <a:pt x="1154" y="594"/>
                </a:lnTo>
                <a:lnTo>
                  <a:pt x="1148" y="642"/>
                </a:lnTo>
                <a:lnTo>
                  <a:pt x="1138" y="690"/>
                </a:lnTo>
                <a:lnTo>
                  <a:pt x="1126" y="737"/>
                </a:lnTo>
                <a:lnTo>
                  <a:pt x="1108" y="783"/>
                </a:lnTo>
                <a:lnTo>
                  <a:pt x="1086" y="825"/>
                </a:lnTo>
                <a:lnTo>
                  <a:pt x="1060" y="867"/>
                </a:lnTo>
                <a:lnTo>
                  <a:pt x="1030" y="905"/>
                </a:lnTo>
                <a:lnTo>
                  <a:pt x="1030" y="905"/>
                </a:lnTo>
                <a:lnTo>
                  <a:pt x="1028" y="909"/>
                </a:lnTo>
                <a:lnTo>
                  <a:pt x="1028" y="909"/>
                </a:lnTo>
                <a:lnTo>
                  <a:pt x="992" y="953"/>
                </a:lnTo>
                <a:lnTo>
                  <a:pt x="952" y="997"/>
                </a:lnTo>
                <a:lnTo>
                  <a:pt x="912" y="1037"/>
                </a:lnTo>
                <a:lnTo>
                  <a:pt x="882" y="1067"/>
                </a:lnTo>
                <a:lnTo>
                  <a:pt x="882" y="1067"/>
                </a:lnTo>
                <a:lnTo>
                  <a:pt x="848" y="1079"/>
                </a:lnTo>
                <a:lnTo>
                  <a:pt x="814" y="1093"/>
                </a:lnTo>
                <a:lnTo>
                  <a:pt x="780" y="1109"/>
                </a:lnTo>
                <a:lnTo>
                  <a:pt x="748" y="1125"/>
                </a:lnTo>
                <a:lnTo>
                  <a:pt x="716" y="1143"/>
                </a:lnTo>
                <a:lnTo>
                  <a:pt x="684" y="1163"/>
                </a:lnTo>
                <a:lnTo>
                  <a:pt x="654" y="1185"/>
                </a:lnTo>
                <a:lnTo>
                  <a:pt x="624" y="1207"/>
                </a:lnTo>
                <a:lnTo>
                  <a:pt x="624" y="1207"/>
                </a:lnTo>
                <a:lnTo>
                  <a:pt x="588" y="1239"/>
                </a:lnTo>
                <a:lnTo>
                  <a:pt x="588" y="1239"/>
                </a:lnTo>
                <a:lnTo>
                  <a:pt x="558" y="1261"/>
                </a:lnTo>
                <a:lnTo>
                  <a:pt x="528" y="1281"/>
                </a:lnTo>
                <a:lnTo>
                  <a:pt x="496" y="1299"/>
                </a:lnTo>
                <a:lnTo>
                  <a:pt x="464" y="1313"/>
                </a:lnTo>
                <a:lnTo>
                  <a:pt x="430" y="1327"/>
                </a:lnTo>
                <a:lnTo>
                  <a:pt x="394" y="1337"/>
                </a:lnTo>
                <a:lnTo>
                  <a:pt x="358" y="1347"/>
                </a:lnTo>
                <a:lnTo>
                  <a:pt x="322" y="13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01960" y="942555"/>
            <a:ext cx="1649759" cy="1917229"/>
          </a:xfrm>
          <a:custGeom>
            <a:avLst/>
            <a:gdLst>
              <a:gd name="T0" fmla="*/ 322 w 1154"/>
              <a:gd name="T1" fmla="*/ 1353 h 1353"/>
              <a:gd name="T2" fmla="*/ 302 w 1154"/>
              <a:gd name="T3" fmla="*/ 1241 h 1353"/>
              <a:gd name="T4" fmla="*/ 268 w 1154"/>
              <a:gd name="T5" fmla="*/ 1135 h 1353"/>
              <a:gd name="T6" fmla="*/ 218 w 1154"/>
              <a:gd name="T7" fmla="*/ 1035 h 1353"/>
              <a:gd name="T8" fmla="*/ 154 w 1154"/>
              <a:gd name="T9" fmla="*/ 941 h 1353"/>
              <a:gd name="T10" fmla="*/ 122 w 1154"/>
              <a:gd name="T11" fmla="*/ 903 h 1353"/>
              <a:gd name="T12" fmla="*/ 94 w 1154"/>
              <a:gd name="T13" fmla="*/ 865 h 1353"/>
              <a:gd name="T14" fmla="*/ 46 w 1154"/>
              <a:gd name="T15" fmla="*/ 781 h 1353"/>
              <a:gd name="T16" fmla="*/ 16 w 1154"/>
              <a:gd name="T17" fmla="*/ 690 h 1353"/>
              <a:gd name="T18" fmla="*/ 0 w 1154"/>
              <a:gd name="T19" fmla="*/ 594 h 1353"/>
              <a:gd name="T20" fmla="*/ 0 w 1154"/>
              <a:gd name="T21" fmla="*/ 546 h 1353"/>
              <a:gd name="T22" fmla="*/ 4 w 1154"/>
              <a:gd name="T23" fmla="*/ 492 h 1353"/>
              <a:gd name="T24" fmla="*/ 12 w 1154"/>
              <a:gd name="T25" fmla="*/ 438 h 1353"/>
              <a:gd name="T26" fmla="*/ 26 w 1154"/>
              <a:gd name="T27" fmla="*/ 386 h 1353"/>
              <a:gd name="T28" fmla="*/ 46 w 1154"/>
              <a:gd name="T29" fmla="*/ 336 h 1353"/>
              <a:gd name="T30" fmla="*/ 68 w 1154"/>
              <a:gd name="T31" fmla="*/ 288 h 1353"/>
              <a:gd name="T32" fmla="*/ 98 w 1154"/>
              <a:gd name="T33" fmla="*/ 242 h 1353"/>
              <a:gd name="T34" fmla="*/ 130 w 1154"/>
              <a:gd name="T35" fmla="*/ 200 h 1353"/>
              <a:gd name="T36" fmla="*/ 168 w 1154"/>
              <a:gd name="T37" fmla="*/ 160 h 1353"/>
              <a:gd name="T38" fmla="*/ 188 w 1154"/>
              <a:gd name="T39" fmla="*/ 142 h 1353"/>
              <a:gd name="T40" fmla="*/ 232 w 1154"/>
              <a:gd name="T41" fmla="*/ 106 h 1353"/>
              <a:gd name="T42" fmla="*/ 280 w 1154"/>
              <a:gd name="T43" fmla="*/ 76 h 1353"/>
              <a:gd name="T44" fmla="*/ 328 w 1154"/>
              <a:gd name="T45" fmla="*/ 52 h 1353"/>
              <a:gd name="T46" fmla="*/ 380 w 1154"/>
              <a:gd name="T47" fmla="*/ 32 h 1353"/>
              <a:gd name="T48" fmla="*/ 434 w 1154"/>
              <a:gd name="T49" fmla="*/ 16 h 1353"/>
              <a:gd name="T50" fmla="*/ 490 w 1154"/>
              <a:gd name="T51" fmla="*/ 6 h 1353"/>
              <a:gd name="T52" fmla="*/ 546 w 1154"/>
              <a:gd name="T53" fmla="*/ 0 h 1353"/>
              <a:gd name="T54" fmla="*/ 576 w 1154"/>
              <a:gd name="T55" fmla="*/ 0 h 1353"/>
              <a:gd name="T56" fmla="*/ 634 w 1154"/>
              <a:gd name="T57" fmla="*/ 2 h 1353"/>
              <a:gd name="T58" fmla="*/ 692 w 1154"/>
              <a:gd name="T59" fmla="*/ 10 h 1353"/>
              <a:gd name="T60" fmla="*/ 746 w 1154"/>
              <a:gd name="T61" fmla="*/ 24 h 1353"/>
              <a:gd name="T62" fmla="*/ 800 w 1154"/>
              <a:gd name="T63" fmla="*/ 40 h 1353"/>
              <a:gd name="T64" fmla="*/ 850 w 1154"/>
              <a:gd name="T65" fmla="*/ 64 h 1353"/>
              <a:gd name="T66" fmla="*/ 898 w 1154"/>
              <a:gd name="T67" fmla="*/ 92 h 1353"/>
              <a:gd name="T68" fmla="*/ 944 w 1154"/>
              <a:gd name="T69" fmla="*/ 124 h 1353"/>
              <a:gd name="T70" fmla="*/ 986 w 1154"/>
              <a:gd name="T71" fmla="*/ 160 h 1353"/>
              <a:gd name="T72" fmla="*/ 1006 w 1154"/>
              <a:gd name="T73" fmla="*/ 180 h 1353"/>
              <a:gd name="T74" fmla="*/ 1040 w 1154"/>
              <a:gd name="T75" fmla="*/ 220 h 1353"/>
              <a:gd name="T76" fmla="*/ 1072 w 1154"/>
              <a:gd name="T77" fmla="*/ 264 h 1353"/>
              <a:gd name="T78" fmla="*/ 1098 w 1154"/>
              <a:gd name="T79" fmla="*/ 312 h 1353"/>
              <a:gd name="T80" fmla="*/ 1120 w 1154"/>
              <a:gd name="T81" fmla="*/ 360 h 1353"/>
              <a:gd name="T82" fmla="*/ 1136 w 1154"/>
              <a:gd name="T83" fmla="*/ 412 h 1353"/>
              <a:gd name="T84" fmla="*/ 1146 w 1154"/>
              <a:gd name="T85" fmla="*/ 464 h 1353"/>
              <a:gd name="T86" fmla="*/ 1152 w 1154"/>
              <a:gd name="T87" fmla="*/ 518 h 1353"/>
              <a:gd name="T88" fmla="*/ 1154 w 1154"/>
              <a:gd name="T89" fmla="*/ 546 h 1353"/>
              <a:gd name="T90" fmla="*/ 1148 w 1154"/>
              <a:gd name="T91" fmla="*/ 642 h 1353"/>
              <a:gd name="T92" fmla="*/ 1126 w 1154"/>
              <a:gd name="T93" fmla="*/ 737 h 1353"/>
              <a:gd name="T94" fmla="*/ 1086 w 1154"/>
              <a:gd name="T95" fmla="*/ 825 h 1353"/>
              <a:gd name="T96" fmla="*/ 1030 w 1154"/>
              <a:gd name="T97" fmla="*/ 905 h 1353"/>
              <a:gd name="T98" fmla="*/ 1028 w 1154"/>
              <a:gd name="T99" fmla="*/ 909 h 1353"/>
              <a:gd name="T100" fmla="*/ 992 w 1154"/>
              <a:gd name="T101" fmla="*/ 953 h 1353"/>
              <a:gd name="T102" fmla="*/ 912 w 1154"/>
              <a:gd name="T103" fmla="*/ 1037 h 1353"/>
              <a:gd name="T104" fmla="*/ 882 w 1154"/>
              <a:gd name="T105" fmla="*/ 1067 h 1353"/>
              <a:gd name="T106" fmla="*/ 814 w 1154"/>
              <a:gd name="T107" fmla="*/ 1093 h 1353"/>
              <a:gd name="T108" fmla="*/ 748 w 1154"/>
              <a:gd name="T109" fmla="*/ 1125 h 1353"/>
              <a:gd name="T110" fmla="*/ 684 w 1154"/>
              <a:gd name="T111" fmla="*/ 1163 h 1353"/>
              <a:gd name="T112" fmla="*/ 624 w 1154"/>
              <a:gd name="T113" fmla="*/ 1207 h 1353"/>
              <a:gd name="T114" fmla="*/ 588 w 1154"/>
              <a:gd name="T115" fmla="*/ 1239 h 1353"/>
              <a:gd name="T116" fmla="*/ 558 w 1154"/>
              <a:gd name="T117" fmla="*/ 1261 h 1353"/>
              <a:gd name="T118" fmla="*/ 496 w 1154"/>
              <a:gd name="T119" fmla="*/ 1299 h 1353"/>
              <a:gd name="T120" fmla="*/ 430 w 1154"/>
              <a:gd name="T121" fmla="*/ 1327 h 1353"/>
              <a:gd name="T122" fmla="*/ 358 w 1154"/>
              <a:gd name="T123" fmla="*/ 1347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4" h="1353">
                <a:moveTo>
                  <a:pt x="322" y="1353"/>
                </a:moveTo>
                <a:lnTo>
                  <a:pt x="322" y="1353"/>
                </a:lnTo>
                <a:lnTo>
                  <a:pt x="314" y="1297"/>
                </a:lnTo>
                <a:lnTo>
                  <a:pt x="302" y="1241"/>
                </a:lnTo>
                <a:lnTo>
                  <a:pt x="286" y="1187"/>
                </a:lnTo>
                <a:lnTo>
                  <a:pt x="268" y="1135"/>
                </a:lnTo>
                <a:lnTo>
                  <a:pt x="244" y="1083"/>
                </a:lnTo>
                <a:lnTo>
                  <a:pt x="218" y="1035"/>
                </a:lnTo>
                <a:lnTo>
                  <a:pt x="188" y="987"/>
                </a:lnTo>
                <a:lnTo>
                  <a:pt x="154" y="941"/>
                </a:lnTo>
                <a:lnTo>
                  <a:pt x="154" y="941"/>
                </a:lnTo>
                <a:lnTo>
                  <a:pt x="122" y="903"/>
                </a:lnTo>
                <a:lnTo>
                  <a:pt x="122" y="903"/>
                </a:lnTo>
                <a:lnTo>
                  <a:pt x="94" y="865"/>
                </a:lnTo>
                <a:lnTo>
                  <a:pt x="68" y="823"/>
                </a:lnTo>
                <a:lnTo>
                  <a:pt x="46" y="781"/>
                </a:lnTo>
                <a:lnTo>
                  <a:pt x="28" y="737"/>
                </a:lnTo>
                <a:lnTo>
                  <a:pt x="16" y="690"/>
                </a:lnTo>
                <a:lnTo>
                  <a:pt x="6" y="642"/>
                </a:lnTo>
                <a:lnTo>
                  <a:pt x="0" y="594"/>
                </a:lnTo>
                <a:lnTo>
                  <a:pt x="0" y="546"/>
                </a:lnTo>
                <a:lnTo>
                  <a:pt x="0" y="546"/>
                </a:lnTo>
                <a:lnTo>
                  <a:pt x="2" y="518"/>
                </a:lnTo>
                <a:lnTo>
                  <a:pt x="4" y="492"/>
                </a:lnTo>
                <a:lnTo>
                  <a:pt x="8" y="464"/>
                </a:lnTo>
                <a:lnTo>
                  <a:pt x="12" y="438"/>
                </a:lnTo>
                <a:lnTo>
                  <a:pt x="18" y="412"/>
                </a:lnTo>
                <a:lnTo>
                  <a:pt x="26" y="386"/>
                </a:lnTo>
                <a:lnTo>
                  <a:pt x="34" y="360"/>
                </a:lnTo>
                <a:lnTo>
                  <a:pt x="46" y="336"/>
                </a:lnTo>
                <a:lnTo>
                  <a:pt x="56" y="312"/>
                </a:lnTo>
                <a:lnTo>
                  <a:pt x="68" y="288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0" y="200"/>
                </a:lnTo>
                <a:lnTo>
                  <a:pt x="148" y="180"/>
                </a:lnTo>
                <a:lnTo>
                  <a:pt x="168" y="160"/>
                </a:lnTo>
                <a:lnTo>
                  <a:pt x="168" y="160"/>
                </a:lnTo>
                <a:lnTo>
                  <a:pt x="188" y="142"/>
                </a:lnTo>
                <a:lnTo>
                  <a:pt x="210" y="124"/>
                </a:lnTo>
                <a:lnTo>
                  <a:pt x="232" y="106"/>
                </a:lnTo>
                <a:lnTo>
                  <a:pt x="256" y="92"/>
                </a:lnTo>
                <a:lnTo>
                  <a:pt x="280" y="76"/>
                </a:lnTo>
                <a:lnTo>
                  <a:pt x="304" y="64"/>
                </a:lnTo>
                <a:lnTo>
                  <a:pt x="328" y="52"/>
                </a:lnTo>
                <a:lnTo>
                  <a:pt x="354" y="40"/>
                </a:lnTo>
                <a:lnTo>
                  <a:pt x="380" y="32"/>
                </a:lnTo>
                <a:lnTo>
                  <a:pt x="406" y="24"/>
                </a:lnTo>
                <a:lnTo>
                  <a:pt x="434" y="16"/>
                </a:lnTo>
                <a:lnTo>
                  <a:pt x="462" y="10"/>
                </a:lnTo>
                <a:lnTo>
                  <a:pt x="490" y="6"/>
                </a:lnTo>
                <a:lnTo>
                  <a:pt x="518" y="2"/>
                </a:lnTo>
                <a:lnTo>
                  <a:pt x="546" y="0"/>
                </a:lnTo>
                <a:lnTo>
                  <a:pt x="576" y="0"/>
                </a:lnTo>
                <a:lnTo>
                  <a:pt x="576" y="0"/>
                </a:lnTo>
                <a:lnTo>
                  <a:pt x="606" y="0"/>
                </a:lnTo>
                <a:lnTo>
                  <a:pt x="634" y="2"/>
                </a:lnTo>
                <a:lnTo>
                  <a:pt x="664" y="6"/>
                </a:lnTo>
                <a:lnTo>
                  <a:pt x="692" y="10"/>
                </a:lnTo>
                <a:lnTo>
                  <a:pt x="720" y="16"/>
                </a:lnTo>
                <a:lnTo>
                  <a:pt x="746" y="24"/>
                </a:lnTo>
                <a:lnTo>
                  <a:pt x="774" y="32"/>
                </a:lnTo>
                <a:lnTo>
                  <a:pt x="800" y="40"/>
                </a:lnTo>
                <a:lnTo>
                  <a:pt x="826" y="52"/>
                </a:lnTo>
                <a:lnTo>
                  <a:pt x="850" y="64"/>
                </a:lnTo>
                <a:lnTo>
                  <a:pt x="874" y="76"/>
                </a:lnTo>
                <a:lnTo>
                  <a:pt x="898" y="92"/>
                </a:lnTo>
                <a:lnTo>
                  <a:pt x="922" y="106"/>
                </a:lnTo>
                <a:lnTo>
                  <a:pt x="944" y="124"/>
                </a:lnTo>
                <a:lnTo>
                  <a:pt x="966" y="142"/>
                </a:lnTo>
                <a:lnTo>
                  <a:pt x="986" y="160"/>
                </a:lnTo>
                <a:lnTo>
                  <a:pt x="986" y="160"/>
                </a:lnTo>
                <a:lnTo>
                  <a:pt x="1006" y="180"/>
                </a:lnTo>
                <a:lnTo>
                  <a:pt x="1024" y="200"/>
                </a:lnTo>
                <a:lnTo>
                  <a:pt x="1040" y="220"/>
                </a:lnTo>
                <a:lnTo>
                  <a:pt x="1056" y="242"/>
                </a:lnTo>
                <a:lnTo>
                  <a:pt x="1072" y="264"/>
                </a:lnTo>
                <a:lnTo>
                  <a:pt x="1086" y="288"/>
                </a:lnTo>
                <a:lnTo>
                  <a:pt x="1098" y="312"/>
                </a:lnTo>
                <a:lnTo>
                  <a:pt x="1110" y="336"/>
                </a:lnTo>
                <a:lnTo>
                  <a:pt x="1120" y="360"/>
                </a:lnTo>
                <a:lnTo>
                  <a:pt x="1128" y="386"/>
                </a:lnTo>
                <a:lnTo>
                  <a:pt x="1136" y="412"/>
                </a:lnTo>
                <a:lnTo>
                  <a:pt x="1142" y="438"/>
                </a:lnTo>
                <a:lnTo>
                  <a:pt x="1146" y="464"/>
                </a:lnTo>
                <a:lnTo>
                  <a:pt x="1150" y="492"/>
                </a:lnTo>
                <a:lnTo>
                  <a:pt x="1152" y="518"/>
                </a:lnTo>
                <a:lnTo>
                  <a:pt x="1154" y="546"/>
                </a:lnTo>
                <a:lnTo>
                  <a:pt x="1154" y="546"/>
                </a:lnTo>
                <a:lnTo>
                  <a:pt x="1154" y="594"/>
                </a:lnTo>
                <a:lnTo>
                  <a:pt x="1148" y="642"/>
                </a:lnTo>
                <a:lnTo>
                  <a:pt x="1138" y="690"/>
                </a:lnTo>
                <a:lnTo>
                  <a:pt x="1126" y="737"/>
                </a:lnTo>
                <a:lnTo>
                  <a:pt x="1108" y="783"/>
                </a:lnTo>
                <a:lnTo>
                  <a:pt x="1086" y="825"/>
                </a:lnTo>
                <a:lnTo>
                  <a:pt x="1060" y="867"/>
                </a:lnTo>
                <a:lnTo>
                  <a:pt x="1030" y="905"/>
                </a:lnTo>
                <a:lnTo>
                  <a:pt x="1030" y="905"/>
                </a:lnTo>
                <a:lnTo>
                  <a:pt x="1028" y="909"/>
                </a:lnTo>
                <a:lnTo>
                  <a:pt x="1028" y="909"/>
                </a:lnTo>
                <a:lnTo>
                  <a:pt x="992" y="953"/>
                </a:lnTo>
                <a:lnTo>
                  <a:pt x="952" y="997"/>
                </a:lnTo>
                <a:lnTo>
                  <a:pt x="912" y="1037"/>
                </a:lnTo>
                <a:lnTo>
                  <a:pt x="882" y="1067"/>
                </a:lnTo>
                <a:lnTo>
                  <a:pt x="882" y="1067"/>
                </a:lnTo>
                <a:lnTo>
                  <a:pt x="848" y="1079"/>
                </a:lnTo>
                <a:lnTo>
                  <a:pt x="814" y="1093"/>
                </a:lnTo>
                <a:lnTo>
                  <a:pt x="780" y="1109"/>
                </a:lnTo>
                <a:lnTo>
                  <a:pt x="748" y="1125"/>
                </a:lnTo>
                <a:lnTo>
                  <a:pt x="716" y="1143"/>
                </a:lnTo>
                <a:lnTo>
                  <a:pt x="684" y="1163"/>
                </a:lnTo>
                <a:lnTo>
                  <a:pt x="654" y="1185"/>
                </a:lnTo>
                <a:lnTo>
                  <a:pt x="624" y="1207"/>
                </a:lnTo>
                <a:lnTo>
                  <a:pt x="624" y="1207"/>
                </a:lnTo>
                <a:lnTo>
                  <a:pt x="588" y="1239"/>
                </a:lnTo>
                <a:lnTo>
                  <a:pt x="588" y="1239"/>
                </a:lnTo>
                <a:lnTo>
                  <a:pt x="558" y="1261"/>
                </a:lnTo>
                <a:lnTo>
                  <a:pt x="528" y="1281"/>
                </a:lnTo>
                <a:lnTo>
                  <a:pt x="496" y="1299"/>
                </a:lnTo>
                <a:lnTo>
                  <a:pt x="464" y="1313"/>
                </a:lnTo>
                <a:lnTo>
                  <a:pt x="430" y="1327"/>
                </a:lnTo>
                <a:lnTo>
                  <a:pt x="394" y="1337"/>
                </a:lnTo>
                <a:lnTo>
                  <a:pt x="358" y="1347"/>
                </a:lnTo>
                <a:lnTo>
                  <a:pt x="322" y="1353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180000" rIns="274320" bIns="3600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1417496" y="3064015"/>
            <a:ext cx="1652618" cy="1860548"/>
          </a:xfrm>
          <a:custGeom>
            <a:avLst/>
            <a:gdLst>
              <a:gd name="T0" fmla="*/ 578 w 1156"/>
              <a:gd name="T1" fmla="*/ 1313 h 1313"/>
              <a:gd name="T2" fmla="*/ 520 w 1156"/>
              <a:gd name="T3" fmla="*/ 1311 h 1313"/>
              <a:gd name="T4" fmla="*/ 462 w 1156"/>
              <a:gd name="T5" fmla="*/ 1303 h 1313"/>
              <a:gd name="T6" fmla="*/ 408 w 1156"/>
              <a:gd name="T7" fmla="*/ 1289 h 1313"/>
              <a:gd name="T8" fmla="*/ 354 w 1156"/>
              <a:gd name="T9" fmla="*/ 1271 h 1313"/>
              <a:gd name="T10" fmla="*/ 304 w 1156"/>
              <a:gd name="T11" fmla="*/ 1247 h 1313"/>
              <a:gd name="T12" fmla="*/ 256 w 1156"/>
              <a:gd name="T13" fmla="*/ 1221 h 1313"/>
              <a:gd name="T14" fmla="*/ 212 w 1156"/>
              <a:gd name="T15" fmla="*/ 1189 h 1313"/>
              <a:gd name="T16" fmla="*/ 172 w 1156"/>
              <a:gd name="T17" fmla="*/ 1155 h 1313"/>
              <a:gd name="T18" fmla="*/ 134 w 1156"/>
              <a:gd name="T19" fmla="*/ 1117 h 1313"/>
              <a:gd name="T20" fmla="*/ 102 w 1156"/>
              <a:gd name="T21" fmla="*/ 1075 h 1313"/>
              <a:gd name="T22" fmla="*/ 72 w 1156"/>
              <a:gd name="T23" fmla="*/ 1029 h 1313"/>
              <a:gd name="T24" fmla="*/ 48 w 1156"/>
              <a:gd name="T25" fmla="*/ 981 h 1313"/>
              <a:gd name="T26" fmla="*/ 28 w 1156"/>
              <a:gd name="T27" fmla="*/ 931 h 1313"/>
              <a:gd name="T28" fmla="*/ 14 w 1156"/>
              <a:gd name="T29" fmla="*/ 879 h 1313"/>
              <a:gd name="T30" fmla="*/ 4 w 1156"/>
              <a:gd name="T31" fmla="*/ 823 h 1313"/>
              <a:gd name="T32" fmla="*/ 0 w 1156"/>
              <a:gd name="T33" fmla="*/ 767 h 1313"/>
              <a:gd name="T34" fmla="*/ 2 w 1156"/>
              <a:gd name="T35" fmla="*/ 719 h 1313"/>
              <a:gd name="T36" fmla="*/ 16 w 1156"/>
              <a:gd name="T37" fmla="*/ 623 h 1313"/>
              <a:gd name="T38" fmla="*/ 48 w 1156"/>
              <a:gd name="T39" fmla="*/ 530 h 1313"/>
              <a:gd name="T40" fmla="*/ 96 w 1156"/>
              <a:gd name="T41" fmla="*/ 446 h 1313"/>
              <a:gd name="T42" fmla="*/ 124 w 1156"/>
              <a:gd name="T43" fmla="*/ 408 h 1313"/>
              <a:gd name="T44" fmla="*/ 190 w 1156"/>
              <a:gd name="T45" fmla="*/ 332 h 1313"/>
              <a:gd name="T46" fmla="*/ 212 w 1156"/>
              <a:gd name="T47" fmla="*/ 310 h 1313"/>
              <a:gd name="T48" fmla="*/ 222 w 1156"/>
              <a:gd name="T49" fmla="*/ 300 h 1313"/>
              <a:gd name="T50" fmla="*/ 268 w 1156"/>
              <a:gd name="T51" fmla="*/ 290 h 1313"/>
              <a:gd name="T52" fmla="*/ 358 w 1156"/>
              <a:gd name="T53" fmla="*/ 260 h 1313"/>
              <a:gd name="T54" fmla="*/ 444 w 1156"/>
              <a:gd name="T55" fmla="*/ 220 h 1313"/>
              <a:gd name="T56" fmla="*/ 524 w 1156"/>
              <a:gd name="T57" fmla="*/ 168 h 1313"/>
              <a:gd name="T58" fmla="*/ 562 w 1156"/>
              <a:gd name="T59" fmla="*/ 140 h 1313"/>
              <a:gd name="T60" fmla="*/ 598 w 1156"/>
              <a:gd name="T61" fmla="*/ 108 h 1313"/>
              <a:gd name="T62" fmla="*/ 652 w 1156"/>
              <a:gd name="T63" fmla="*/ 70 h 1313"/>
              <a:gd name="T64" fmla="*/ 712 w 1156"/>
              <a:gd name="T65" fmla="*/ 38 h 1313"/>
              <a:gd name="T66" fmla="*/ 774 w 1156"/>
              <a:gd name="T67" fmla="*/ 16 h 1313"/>
              <a:gd name="T68" fmla="*/ 838 w 1156"/>
              <a:gd name="T69" fmla="*/ 0 h 1313"/>
              <a:gd name="T70" fmla="*/ 848 w 1156"/>
              <a:gd name="T71" fmla="*/ 50 h 1313"/>
              <a:gd name="T72" fmla="*/ 876 w 1156"/>
              <a:gd name="T73" fmla="*/ 148 h 1313"/>
              <a:gd name="T74" fmla="*/ 916 w 1156"/>
              <a:gd name="T75" fmla="*/ 242 h 1313"/>
              <a:gd name="T76" fmla="*/ 970 w 1156"/>
              <a:gd name="T77" fmla="*/ 330 h 1313"/>
              <a:gd name="T78" fmla="*/ 1002 w 1156"/>
              <a:gd name="T79" fmla="*/ 372 h 1313"/>
              <a:gd name="T80" fmla="*/ 1032 w 1156"/>
              <a:gd name="T81" fmla="*/ 410 h 1313"/>
              <a:gd name="T82" fmla="*/ 1086 w 1156"/>
              <a:gd name="T83" fmla="*/ 488 h 1313"/>
              <a:gd name="T84" fmla="*/ 1126 w 1156"/>
              <a:gd name="T85" fmla="*/ 576 h 1313"/>
              <a:gd name="T86" fmla="*/ 1150 w 1156"/>
              <a:gd name="T87" fmla="*/ 671 h 1313"/>
              <a:gd name="T88" fmla="*/ 1156 w 1156"/>
              <a:gd name="T89" fmla="*/ 767 h 1313"/>
              <a:gd name="T90" fmla="*/ 1154 w 1156"/>
              <a:gd name="T91" fmla="*/ 795 h 1313"/>
              <a:gd name="T92" fmla="*/ 1148 w 1156"/>
              <a:gd name="T93" fmla="*/ 851 h 1313"/>
              <a:gd name="T94" fmla="*/ 1134 w 1156"/>
              <a:gd name="T95" fmla="*/ 905 h 1313"/>
              <a:gd name="T96" fmla="*/ 1118 w 1156"/>
              <a:gd name="T97" fmla="*/ 957 h 1313"/>
              <a:gd name="T98" fmla="*/ 1094 w 1156"/>
              <a:gd name="T99" fmla="*/ 1005 h 1313"/>
              <a:gd name="T100" fmla="*/ 1068 w 1156"/>
              <a:gd name="T101" fmla="*/ 1053 h 1313"/>
              <a:gd name="T102" fmla="*/ 1036 w 1156"/>
              <a:gd name="T103" fmla="*/ 1095 h 1313"/>
              <a:gd name="T104" fmla="*/ 1002 w 1156"/>
              <a:gd name="T105" fmla="*/ 1135 h 1313"/>
              <a:gd name="T106" fmla="*/ 962 w 1156"/>
              <a:gd name="T107" fmla="*/ 1173 h 1313"/>
              <a:gd name="T108" fmla="*/ 920 w 1156"/>
              <a:gd name="T109" fmla="*/ 1205 h 1313"/>
              <a:gd name="T110" fmla="*/ 874 w 1156"/>
              <a:gd name="T111" fmla="*/ 1235 h 1313"/>
              <a:gd name="T112" fmla="*/ 826 w 1156"/>
              <a:gd name="T113" fmla="*/ 1259 h 1313"/>
              <a:gd name="T114" fmla="*/ 774 w 1156"/>
              <a:gd name="T115" fmla="*/ 1281 h 1313"/>
              <a:gd name="T116" fmla="*/ 720 w 1156"/>
              <a:gd name="T117" fmla="*/ 1297 h 1313"/>
              <a:gd name="T118" fmla="*/ 666 w 1156"/>
              <a:gd name="T119" fmla="*/ 1307 h 1313"/>
              <a:gd name="T120" fmla="*/ 608 w 1156"/>
              <a:gd name="T121" fmla="*/ 1313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6" h="1313">
                <a:moveTo>
                  <a:pt x="578" y="1313"/>
                </a:moveTo>
                <a:lnTo>
                  <a:pt x="578" y="1313"/>
                </a:lnTo>
                <a:lnTo>
                  <a:pt x="548" y="1313"/>
                </a:lnTo>
                <a:lnTo>
                  <a:pt x="520" y="1311"/>
                </a:lnTo>
                <a:lnTo>
                  <a:pt x="490" y="1307"/>
                </a:lnTo>
                <a:lnTo>
                  <a:pt x="462" y="1303"/>
                </a:lnTo>
                <a:lnTo>
                  <a:pt x="434" y="1297"/>
                </a:lnTo>
                <a:lnTo>
                  <a:pt x="408" y="1289"/>
                </a:lnTo>
                <a:lnTo>
                  <a:pt x="380" y="1281"/>
                </a:lnTo>
                <a:lnTo>
                  <a:pt x="354" y="1271"/>
                </a:lnTo>
                <a:lnTo>
                  <a:pt x="328" y="1259"/>
                </a:lnTo>
                <a:lnTo>
                  <a:pt x="304" y="1247"/>
                </a:lnTo>
                <a:lnTo>
                  <a:pt x="280" y="1235"/>
                </a:lnTo>
                <a:lnTo>
                  <a:pt x="256" y="1221"/>
                </a:lnTo>
                <a:lnTo>
                  <a:pt x="234" y="1205"/>
                </a:lnTo>
                <a:lnTo>
                  <a:pt x="212" y="1189"/>
                </a:lnTo>
                <a:lnTo>
                  <a:pt x="192" y="1173"/>
                </a:lnTo>
                <a:lnTo>
                  <a:pt x="172" y="1155"/>
                </a:lnTo>
                <a:lnTo>
                  <a:pt x="152" y="1135"/>
                </a:lnTo>
                <a:lnTo>
                  <a:pt x="134" y="1117"/>
                </a:lnTo>
                <a:lnTo>
                  <a:pt x="118" y="1095"/>
                </a:lnTo>
                <a:lnTo>
                  <a:pt x="102" y="1075"/>
                </a:lnTo>
                <a:lnTo>
                  <a:pt x="86" y="1053"/>
                </a:lnTo>
                <a:lnTo>
                  <a:pt x="72" y="1029"/>
                </a:lnTo>
                <a:lnTo>
                  <a:pt x="60" y="1005"/>
                </a:lnTo>
                <a:lnTo>
                  <a:pt x="48" y="981"/>
                </a:lnTo>
                <a:lnTo>
                  <a:pt x="38" y="957"/>
                </a:lnTo>
                <a:lnTo>
                  <a:pt x="28" y="931"/>
                </a:lnTo>
                <a:lnTo>
                  <a:pt x="20" y="905"/>
                </a:lnTo>
                <a:lnTo>
                  <a:pt x="14" y="879"/>
                </a:lnTo>
                <a:lnTo>
                  <a:pt x="8" y="851"/>
                </a:lnTo>
                <a:lnTo>
                  <a:pt x="4" y="823"/>
                </a:lnTo>
                <a:lnTo>
                  <a:pt x="2" y="795"/>
                </a:lnTo>
                <a:lnTo>
                  <a:pt x="0" y="767"/>
                </a:lnTo>
                <a:lnTo>
                  <a:pt x="0" y="767"/>
                </a:lnTo>
                <a:lnTo>
                  <a:pt x="2" y="719"/>
                </a:lnTo>
                <a:lnTo>
                  <a:pt x="8" y="671"/>
                </a:lnTo>
                <a:lnTo>
                  <a:pt x="16" y="623"/>
                </a:lnTo>
                <a:lnTo>
                  <a:pt x="30" y="576"/>
                </a:lnTo>
                <a:lnTo>
                  <a:pt x="48" y="530"/>
                </a:lnTo>
                <a:lnTo>
                  <a:pt x="70" y="488"/>
                </a:lnTo>
                <a:lnTo>
                  <a:pt x="96" y="446"/>
                </a:lnTo>
                <a:lnTo>
                  <a:pt x="124" y="408"/>
                </a:lnTo>
                <a:lnTo>
                  <a:pt x="124" y="408"/>
                </a:lnTo>
                <a:lnTo>
                  <a:pt x="162" y="364"/>
                </a:lnTo>
                <a:lnTo>
                  <a:pt x="190" y="332"/>
                </a:lnTo>
                <a:lnTo>
                  <a:pt x="212" y="310"/>
                </a:lnTo>
                <a:lnTo>
                  <a:pt x="212" y="310"/>
                </a:lnTo>
                <a:lnTo>
                  <a:pt x="218" y="306"/>
                </a:lnTo>
                <a:lnTo>
                  <a:pt x="222" y="300"/>
                </a:lnTo>
                <a:lnTo>
                  <a:pt x="222" y="300"/>
                </a:lnTo>
                <a:lnTo>
                  <a:pt x="268" y="290"/>
                </a:lnTo>
                <a:lnTo>
                  <a:pt x="314" y="276"/>
                </a:lnTo>
                <a:lnTo>
                  <a:pt x="358" y="260"/>
                </a:lnTo>
                <a:lnTo>
                  <a:pt x="402" y="240"/>
                </a:lnTo>
                <a:lnTo>
                  <a:pt x="444" y="220"/>
                </a:lnTo>
                <a:lnTo>
                  <a:pt x="484" y="196"/>
                </a:lnTo>
                <a:lnTo>
                  <a:pt x="524" y="168"/>
                </a:lnTo>
                <a:lnTo>
                  <a:pt x="562" y="140"/>
                </a:lnTo>
                <a:lnTo>
                  <a:pt x="562" y="140"/>
                </a:lnTo>
                <a:lnTo>
                  <a:pt x="598" y="108"/>
                </a:lnTo>
                <a:lnTo>
                  <a:pt x="598" y="108"/>
                </a:lnTo>
                <a:lnTo>
                  <a:pt x="624" y="88"/>
                </a:lnTo>
                <a:lnTo>
                  <a:pt x="652" y="70"/>
                </a:lnTo>
                <a:lnTo>
                  <a:pt x="682" y="54"/>
                </a:lnTo>
                <a:lnTo>
                  <a:pt x="712" y="38"/>
                </a:lnTo>
                <a:lnTo>
                  <a:pt x="742" y="26"/>
                </a:lnTo>
                <a:lnTo>
                  <a:pt x="774" y="16"/>
                </a:lnTo>
                <a:lnTo>
                  <a:pt x="806" y="6"/>
                </a:lnTo>
                <a:lnTo>
                  <a:pt x="838" y="0"/>
                </a:lnTo>
                <a:lnTo>
                  <a:pt x="838" y="0"/>
                </a:lnTo>
                <a:lnTo>
                  <a:pt x="848" y="50"/>
                </a:lnTo>
                <a:lnTo>
                  <a:pt x="860" y="100"/>
                </a:lnTo>
                <a:lnTo>
                  <a:pt x="876" y="148"/>
                </a:lnTo>
                <a:lnTo>
                  <a:pt x="894" y="196"/>
                </a:lnTo>
                <a:lnTo>
                  <a:pt x="916" y="242"/>
                </a:lnTo>
                <a:lnTo>
                  <a:pt x="942" y="288"/>
                </a:lnTo>
                <a:lnTo>
                  <a:pt x="970" y="330"/>
                </a:lnTo>
                <a:lnTo>
                  <a:pt x="1002" y="372"/>
                </a:lnTo>
                <a:lnTo>
                  <a:pt x="1002" y="372"/>
                </a:lnTo>
                <a:lnTo>
                  <a:pt x="1032" y="410"/>
                </a:lnTo>
                <a:lnTo>
                  <a:pt x="1032" y="410"/>
                </a:lnTo>
                <a:lnTo>
                  <a:pt x="1060" y="448"/>
                </a:lnTo>
                <a:lnTo>
                  <a:pt x="1086" y="488"/>
                </a:lnTo>
                <a:lnTo>
                  <a:pt x="1108" y="532"/>
                </a:lnTo>
                <a:lnTo>
                  <a:pt x="1126" y="576"/>
                </a:lnTo>
                <a:lnTo>
                  <a:pt x="1140" y="623"/>
                </a:lnTo>
                <a:lnTo>
                  <a:pt x="1150" y="671"/>
                </a:lnTo>
                <a:lnTo>
                  <a:pt x="1154" y="719"/>
                </a:lnTo>
                <a:lnTo>
                  <a:pt x="1156" y="767"/>
                </a:lnTo>
                <a:lnTo>
                  <a:pt x="1156" y="767"/>
                </a:lnTo>
                <a:lnTo>
                  <a:pt x="1154" y="795"/>
                </a:lnTo>
                <a:lnTo>
                  <a:pt x="1152" y="823"/>
                </a:lnTo>
                <a:lnTo>
                  <a:pt x="1148" y="851"/>
                </a:lnTo>
                <a:lnTo>
                  <a:pt x="1142" y="879"/>
                </a:lnTo>
                <a:lnTo>
                  <a:pt x="1134" y="905"/>
                </a:lnTo>
                <a:lnTo>
                  <a:pt x="1126" y="931"/>
                </a:lnTo>
                <a:lnTo>
                  <a:pt x="1118" y="957"/>
                </a:lnTo>
                <a:lnTo>
                  <a:pt x="1106" y="981"/>
                </a:lnTo>
                <a:lnTo>
                  <a:pt x="1094" y="1005"/>
                </a:lnTo>
                <a:lnTo>
                  <a:pt x="1082" y="1029"/>
                </a:lnTo>
                <a:lnTo>
                  <a:pt x="1068" y="1053"/>
                </a:lnTo>
                <a:lnTo>
                  <a:pt x="1052" y="1075"/>
                </a:lnTo>
                <a:lnTo>
                  <a:pt x="1036" y="1095"/>
                </a:lnTo>
                <a:lnTo>
                  <a:pt x="1020" y="1117"/>
                </a:lnTo>
                <a:lnTo>
                  <a:pt x="1002" y="1135"/>
                </a:lnTo>
                <a:lnTo>
                  <a:pt x="982" y="1155"/>
                </a:lnTo>
                <a:lnTo>
                  <a:pt x="962" y="1173"/>
                </a:lnTo>
                <a:lnTo>
                  <a:pt x="942" y="1189"/>
                </a:lnTo>
                <a:lnTo>
                  <a:pt x="920" y="1205"/>
                </a:lnTo>
                <a:lnTo>
                  <a:pt x="898" y="1221"/>
                </a:lnTo>
                <a:lnTo>
                  <a:pt x="874" y="1235"/>
                </a:lnTo>
                <a:lnTo>
                  <a:pt x="850" y="1247"/>
                </a:lnTo>
                <a:lnTo>
                  <a:pt x="826" y="1259"/>
                </a:lnTo>
                <a:lnTo>
                  <a:pt x="800" y="1271"/>
                </a:lnTo>
                <a:lnTo>
                  <a:pt x="774" y="1281"/>
                </a:lnTo>
                <a:lnTo>
                  <a:pt x="748" y="1289"/>
                </a:lnTo>
                <a:lnTo>
                  <a:pt x="720" y="1297"/>
                </a:lnTo>
                <a:lnTo>
                  <a:pt x="694" y="1303"/>
                </a:lnTo>
                <a:lnTo>
                  <a:pt x="666" y="1307"/>
                </a:lnTo>
                <a:lnTo>
                  <a:pt x="636" y="1311"/>
                </a:lnTo>
                <a:lnTo>
                  <a:pt x="608" y="1313"/>
                </a:lnTo>
                <a:lnTo>
                  <a:pt x="578" y="1313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180000" rIns="27432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3930356" y="910713"/>
            <a:ext cx="1649759" cy="1917229"/>
          </a:xfrm>
          <a:custGeom>
            <a:avLst/>
            <a:gdLst>
              <a:gd name="T0" fmla="*/ 322 w 1154"/>
              <a:gd name="T1" fmla="*/ 1353 h 1353"/>
              <a:gd name="T2" fmla="*/ 302 w 1154"/>
              <a:gd name="T3" fmla="*/ 1241 h 1353"/>
              <a:gd name="T4" fmla="*/ 268 w 1154"/>
              <a:gd name="T5" fmla="*/ 1135 h 1353"/>
              <a:gd name="T6" fmla="*/ 218 w 1154"/>
              <a:gd name="T7" fmla="*/ 1035 h 1353"/>
              <a:gd name="T8" fmla="*/ 154 w 1154"/>
              <a:gd name="T9" fmla="*/ 941 h 1353"/>
              <a:gd name="T10" fmla="*/ 122 w 1154"/>
              <a:gd name="T11" fmla="*/ 903 h 1353"/>
              <a:gd name="T12" fmla="*/ 94 w 1154"/>
              <a:gd name="T13" fmla="*/ 865 h 1353"/>
              <a:gd name="T14" fmla="*/ 46 w 1154"/>
              <a:gd name="T15" fmla="*/ 781 h 1353"/>
              <a:gd name="T16" fmla="*/ 16 w 1154"/>
              <a:gd name="T17" fmla="*/ 690 h 1353"/>
              <a:gd name="T18" fmla="*/ 0 w 1154"/>
              <a:gd name="T19" fmla="*/ 594 h 1353"/>
              <a:gd name="T20" fmla="*/ 0 w 1154"/>
              <a:gd name="T21" fmla="*/ 546 h 1353"/>
              <a:gd name="T22" fmla="*/ 4 w 1154"/>
              <a:gd name="T23" fmla="*/ 492 h 1353"/>
              <a:gd name="T24" fmla="*/ 12 w 1154"/>
              <a:gd name="T25" fmla="*/ 438 h 1353"/>
              <a:gd name="T26" fmla="*/ 26 w 1154"/>
              <a:gd name="T27" fmla="*/ 386 h 1353"/>
              <a:gd name="T28" fmla="*/ 46 w 1154"/>
              <a:gd name="T29" fmla="*/ 336 h 1353"/>
              <a:gd name="T30" fmla="*/ 68 w 1154"/>
              <a:gd name="T31" fmla="*/ 288 h 1353"/>
              <a:gd name="T32" fmla="*/ 98 w 1154"/>
              <a:gd name="T33" fmla="*/ 242 h 1353"/>
              <a:gd name="T34" fmla="*/ 130 w 1154"/>
              <a:gd name="T35" fmla="*/ 200 h 1353"/>
              <a:gd name="T36" fmla="*/ 168 w 1154"/>
              <a:gd name="T37" fmla="*/ 160 h 1353"/>
              <a:gd name="T38" fmla="*/ 188 w 1154"/>
              <a:gd name="T39" fmla="*/ 142 h 1353"/>
              <a:gd name="T40" fmla="*/ 232 w 1154"/>
              <a:gd name="T41" fmla="*/ 106 h 1353"/>
              <a:gd name="T42" fmla="*/ 280 w 1154"/>
              <a:gd name="T43" fmla="*/ 76 h 1353"/>
              <a:gd name="T44" fmla="*/ 328 w 1154"/>
              <a:gd name="T45" fmla="*/ 52 h 1353"/>
              <a:gd name="T46" fmla="*/ 380 w 1154"/>
              <a:gd name="T47" fmla="*/ 32 h 1353"/>
              <a:gd name="T48" fmla="*/ 434 w 1154"/>
              <a:gd name="T49" fmla="*/ 16 h 1353"/>
              <a:gd name="T50" fmla="*/ 490 w 1154"/>
              <a:gd name="T51" fmla="*/ 6 h 1353"/>
              <a:gd name="T52" fmla="*/ 546 w 1154"/>
              <a:gd name="T53" fmla="*/ 0 h 1353"/>
              <a:gd name="T54" fmla="*/ 576 w 1154"/>
              <a:gd name="T55" fmla="*/ 0 h 1353"/>
              <a:gd name="T56" fmla="*/ 634 w 1154"/>
              <a:gd name="T57" fmla="*/ 2 h 1353"/>
              <a:gd name="T58" fmla="*/ 692 w 1154"/>
              <a:gd name="T59" fmla="*/ 10 h 1353"/>
              <a:gd name="T60" fmla="*/ 746 w 1154"/>
              <a:gd name="T61" fmla="*/ 24 h 1353"/>
              <a:gd name="T62" fmla="*/ 800 w 1154"/>
              <a:gd name="T63" fmla="*/ 40 h 1353"/>
              <a:gd name="T64" fmla="*/ 850 w 1154"/>
              <a:gd name="T65" fmla="*/ 64 h 1353"/>
              <a:gd name="T66" fmla="*/ 898 w 1154"/>
              <a:gd name="T67" fmla="*/ 92 h 1353"/>
              <a:gd name="T68" fmla="*/ 944 w 1154"/>
              <a:gd name="T69" fmla="*/ 124 h 1353"/>
              <a:gd name="T70" fmla="*/ 986 w 1154"/>
              <a:gd name="T71" fmla="*/ 160 h 1353"/>
              <a:gd name="T72" fmla="*/ 1006 w 1154"/>
              <a:gd name="T73" fmla="*/ 180 h 1353"/>
              <a:gd name="T74" fmla="*/ 1040 w 1154"/>
              <a:gd name="T75" fmla="*/ 220 h 1353"/>
              <a:gd name="T76" fmla="*/ 1072 w 1154"/>
              <a:gd name="T77" fmla="*/ 264 h 1353"/>
              <a:gd name="T78" fmla="*/ 1098 w 1154"/>
              <a:gd name="T79" fmla="*/ 312 h 1353"/>
              <a:gd name="T80" fmla="*/ 1120 w 1154"/>
              <a:gd name="T81" fmla="*/ 360 h 1353"/>
              <a:gd name="T82" fmla="*/ 1136 w 1154"/>
              <a:gd name="T83" fmla="*/ 412 h 1353"/>
              <a:gd name="T84" fmla="*/ 1146 w 1154"/>
              <a:gd name="T85" fmla="*/ 464 h 1353"/>
              <a:gd name="T86" fmla="*/ 1152 w 1154"/>
              <a:gd name="T87" fmla="*/ 518 h 1353"/>
              <a:gd name="T88" fmla="*/ 1154 w 1154"/>
              <a:gd name="T89" fmla="*/ 546 h 1353"/>
              <a:gd name="T90" fmla="*/ 1148 w 1154"/>
              <a:gd name="T91" fmla="*/ 642 h 1353"/>
              <a:gd name="T92" fmla="*/ 1126 w 1154"/>
              <a:gd name="T93" fmla="*/ 737 h 1353"/>
              <a:gd name="T94" fmla="*/ 1086 w 1154"/>
              <a:gd name="T95" fmla="*/ 825 h 1353"/>
              <a:gd name="T96" fmla="*/ 1030 w 1154"/>
              <a:gd name="T97" fmla="*/ 905 h 1353"/>
              <a:gd name="T98" fmla="*/ 1028 w 1154"/>
              <a:gd name="T99" fmla="*/ 909 h 1353"/>
              <a:gd name="T100" fmla="*/ 992 w 1154"/>
              <a:gd name="T101" fmla="*/ 953 h 1353"/>
              <a:gd name="T102" fmla="*/ 912 w 1154"/>
              <a:gd name="T103" fmla="*/ 1037 h 1353"/>
              <a:gd name="T104" fmla="*/ 882 w 1154"/>
              <a:gd name="T105" fmla="*/ 1067 h 1353"/>
              <a:gd name="T106" fmla="*/ 814 w 1154"/>
              <a:gd name="T107" fmla="*/ 1093 h 1353"/>
              <a:gd name="T108" fmla="*/ 748 w 1154"/>
              <a:gd name="T109" fmla="*/ 1125 h 1353"/>
              <a:gd name="T110" fmla="*/ 684 w 1154"/>
              <a:gd name="T111" fmla="*/ 1163 h 1353"/>
              <a:gd name="T112" fmla="*/ 624 w 1154"/>
              <a:gd name="T113" fmla="*/ 1207 h 1353"/>
              <a:gd name="T114" fmla="*/ 588 w 1154"/>
              <a:gd name="T115" fmla="*/ 1239 h 1353"/>
              <a:gd name="T116" fmla="*/ 558 w 1154"/>
              <a:gd name="T117" fmla="*/ 1261 h 1353"/>
              <a:gd name="T118" fmla="*/ 496 w 1154"/>
              <a:gd name="T119" fmla="*/ 1299 h 1353"/>
              <a:gd name="T120" fmla="*/ 430 w 1154"/>
              <a:gd name="T121" fmla="*/ 1327 h 1353"/>
              <a:gd name="T122" fmla="*/ 358 w 1154"/>
              <a:gd name="T123" fmla="*/ 1347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4" h="1353">
                <a:moveTo>
                  <a:pt x="322" y="1353"/>
                </a:moveTo>
                <a:lnTo>
                  <a:pt x="322" y="1353"/>
                </a:lnTo>
                <a:lnTo>
                  <a:pt x="314" y="1297"/>
                </a:lnTo>
                <a:lnTo>
                  <a:pt x="302" y="1241"/>
                </a:lnTo>
                <a:lnTo>
                  <a:pt x="286" y="1187"/>
                </a:lnTo>
                <a:lnTo>
                  <a:pt x="268" y="1135"/>
                </a:lnTo>
                <a:lnTo>
                  <a:pt x="244" y="1083"/>
                </a:lnTo>
                <a:lnTo>
                  <a:pt x="218" y="1035"/>
                </a:lnTo>
                <a:lnTo>
                  <a:pt x="188" y="987"/>
                </a:lnTo>
                <a:lnTo>
                  <a:pt x="154" y="941"/>
                </a:lnTo>
                <a:lnTo>
                  <a:pt x="154" y="941"/>
                </a:lnTo>
                <a:lnTo>
                  <a:pt x="122" y="903"/>
                </a:lnTo>
                <a:lnTo>
                  <a:pt x="122" y="903"/>
                </a:lnTo>
                <a:lnTo>
                  <a:pt x="94" y="865"/>
                </a:lnTo>
                <a:lnTo>
                  <a:pt x="68" y="823"/>
                </a:lnTo>
                <a:lnTo>
                  <a:pt x="46" y="781"/>
                </a:lnTo>
                <a:lnTo>
                  <a:pt x="28" y="737"/>
                </a:lnTo>
                <a:lnTo>
                  <a:pt x="16" y="690"/>
                </a:lnTo>
                <a:lnTo>
                  <a:pt x="6" y="642"/>
                </a:lnTo>
                <a:lnTo>
                  <a:pt x="0" y="594"/>
                </a:lnTo>
                <a:lnTo>
                  <a:pt x="0" y="546"/>
                </a:lnTo>
                <a:lnTo>
                  <a:pt x="0" y="546"/>
                </a:lnTo>
                <a:lnTo>
                  <a:pt x="2" y="518"/>
                </a:lnTo>
                <a:lnTo>
                  <a:pt x="4" y="492"/>
                </a:lnTo>
                <a:lnTo>
                  <a:pt x="8" y="464"/>
                </a:lnTo>
                <a:lnTo>
                  <a:pt x="12" y="438"/>
                </a:lnTo>
                <a:lnTo>
                  <a:pt x="18" y="412"/>
                </a:lnTo>
                <a:lnTo>
                  <a:pt x="26" y="386"/>
                </a:lnTo>
                <a:lnTo>
                  <a:pt x="34" y="360"/>
                </a:lnTo>
                <a:lnTo>
                  <a:pt x="46" y="336"/>
                </a:lnTo>
                <a:lnTo>
                  <a:pt x="56" y="312"/>
                </a:lnTo>
                <a:lnTo>
                  <a:pt x="68" y="288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0" y="200"/>
                </a:lnTo>
                <a:lnTo>
                  <a:pt x="148" y="180"/>
                </a:lnTo>
                <a:lnTo>
                  <a:pt x="168" y="160"/>
                </a:lnTo>
                <a:lnTo>
                  <a:pt x="168" y="160"/>
                </a:lnTo>
                <a:lnTo>
                  <a:pt x="188" y="142"/>
                </a:lnTo>
                <a:lnTo>
                  <a:pt x="210" y="124"/>
                </a:lnTo>
                <a:lnTo>
                  <a:pt x="232" y="106"/>
                </a:lnTo>
                <a:lnTo>
                  <a:pt x="256" y="92"/>
                </a:lnTo>
                <a:lnTo>
                  <a:pt x="280" y="76"/>
                </a:lnTo>
                <a:lnTo>
                  <a:pt x="304" y="64"/>
                </a:lnTo>
                <a:lnTo>
                  <a:pt x="328" y="52"/>
                </a:lnTo>
                <a:lnTo>
                  <a:pt x="354" y="40"/>
                </a:lnTo>
                <a:lnTo>
                  <a:pt x="380" y="32"/>
                </a:lnTo>
                <a:lnTo>
                  <a:pt x="406" y="24"/>
                </a:lnTo>
                <a:lnTo>
                  <a:pt x="434" y="16"/>
                </a:lnTo>
                <a:lnTo>
                  <a:pt x="462" y="10"/>
                </a:lnTo>
                <a:lnTo>
                  <a:pt x="490" y="6"/>
                </a:lnTo>
                <a:lnTo>
                  <a:pt x="518" y="2"/>
                </a:lnTo>
                <a:lnTo>
                  <a:pt x="546" y="0"/>
                </a:lnTo>
                <a:lnTo>
                  <a:pt x="576" y="0"/>
                </a:lnTo>
                <a:lnTo>
                  <a:pt x="576" y="0"/>
                </a:lnTo>
                <a:lnTo>
                  <a:pt x="606" y="0"/>
                </a:lnTo>
                <a:lnTo>
                  <a:pt x="634" y="2"/>
                </a:lnTo>
                <a:lnTo>
                  <a:pt x="664" y="6"/>
                </a:lnTo>
                <a:lnTo>
                  <a:pt x="692" y="10"/>
                </a:lnTo>
                <a:lnTo>
                  <a:pt x="720" y="16"/>
                </a:lnTo>
                <a:lnTo>
                  <a:pt x="746" y="24"/>
                </a:lnTo>
                <a:lnTo>
                  <a:pt x="774" y="32"/>
                </a:lnTo>
                <a:lnTo>
                  <a:pt x="800" y="40"/>
                </a:lnTo>
                <a:lnTo>
                  <a:pt x="826" y="52"/>
                </a:lnTo>
                <a:lnTo>
                  <a:pt x="850" y="64"/>
                </a:lnTo>
                <a:lnTo>
                  <a:pt x="874" y="76"/>
                </a:lnTo>
                <a:lnTo>
                  <a:pt x="898" y="92"/>
                </a:lnTo>
                <a:lnTo>
                  <a:pt x="922" y="106"/>
                </a:lnTo>
                <a:lnTo>
                  <a:pt x="944" y="124"/>
                </a:lnTo>
                <a:lnTo>
                  <a:pt x="966" y="142"/>
                </a:lnTo>
                <a:lnTo>
                  <a:pt x="986" y="160"/>
                </a:lnTo>
                <a:lnTo>
                  <a:pt x="986" y="160"/>
                </a:lnTo>
                <a:lnTo>
                  <a:pt x="1006" y="180"/>
                </a:lnTo>
                <a:lnTo>
                  <a:pt x="1024" y="200"/>
                </a:lnTo>
                <a:lnTo>
                  <a:pt x="1040" y="220"/>
                </a:lnTo>
                <a:lnTo>
                  <a:pt x="1056" y="242"/>
                </a:lnTo>
                <a:lnTo>
                  <a:pt x="1072" y="264"/>
                </a:lnTo>
                <a:lnTo>
                  <a:pt x="1086" y="288"/>
                </a:lnTo>
                <a:lnTo>
                  <a:pt x="1098" y="312"/>
                </a:lnTo>
                <a:lnTo>
                  <a:pt x="1110" y="336"/>
                </a:lnTo>
                <a:lnTo>
                  <a:pt x="1120" y="360"/>
                </a:lnTo>
                <a:lnTo>
                  <a:pt x="1128" y="386"/>
                </a:lnTo>
                <a:lnTo>
                  <a:pt x="1136" y="412"/>
                </a:lnTo>
                <a:lnTo>
                  <a:pt x="1142" y="438"/>
                </a:lnTo>
                <a:lnTo>
                  <a:pt x="1146" y="464"/>
                </a:lnTo>
                <a:lnTo>
                  <a:pt x="1150" y="492"/>
                </a:lnTo>
                <a:lnTo>
                  <a:pt x="1152" y="518"/>
                </a:lnTo>
                <a:lnTo>
                  <a:pt x="1154" y="546"/>
                </a:lnTo>
                <a:lnTo>
                  <a:pt x="1154" y="546"/>
                </a:lnTo>
                <a:lnTo>
                  <a:pt x="1154" y="594"/>
                </a:lnTo>
                <a:lnTo>
                  <a:pt x="1148" y="642"/>
                </a:lnTo>
                <a:lnTo>
                  <a:pt x="1138" y="690"/>
                </a:lnTo>
                <a:lnTo>
                  <a:pt x="1126" y="737"/>
                </a:lnTo>
                <a:lnTo>
                  <a:pt x="1108" y="783"/>
                </a:lnTo>
                <a:lnTo>
                  <a:pt x="1086" y="825"/>
                </a:lnTo>
                <a:lnTo>
                  <a:pt x="1060" y="867"/>
                </a:lnTo>
                <a:lnTo>
                  <a:pt x="1030" y="905"/>
                </a:lnTo>
                <a:lnTo>
                  <a:pt x="1030" y="905"/>
                </a:lnTo>
                <a:lnTo>
                  <a:pt x="1028" y="909"/>
                </a:lnTo>
                <a:lnTo>
                  <a:pt x="1028" y="909"/>
                </a:lnTo>
                <a:lnTo>
                  <a:pt x="992" y="953"/>
                </a:lnTo>
                <a:lnTo>
                  <a:pt x="952" y="997"/>
                </a:lnTo>
                <a:lnTo>
                  <a:pt x="912" y="1037"/>
                </a:lnTo>
                <a:lnTo>
                  <a:pt x="882" y="1067"/>
                </a:lnTo>
                <a:lnTo>
                  <a:pt x="882" y="1067"/>
                </a:lnTo>
                <a:lnTo>
                  <a:pt x="848" y="1079"/>
                </a:lnTo>
                <a:lnTo>
                  <a:pt x="814" y="1093"/>
                </a:lnTo>
                <a:lnTo>
                  <a:pt x="780" y="1109"/>
                </a:lnTo>
                <a:lnTo>
                  <a:pt x="748" y="1125"/>
                </a:lnTo>
                <a:lnTo>
                  <a:pt x="716" y="1143"/>
                </a:lnTo>
                <a:lnTo>
                  <a:pt x="684" y="1163"/>
                </a:lnTo>
                <a:lnTo>
                  <a:pt x="654" y="1185"/>
                </a:lnTo>
                <a:lnTo>
                  <a:pt x="624" y="1207"/>
                </a:lnTo>
                <a:lnTo>
                  <a:pt x="624" y="1207"/>
                </a:lnTo>
                <a:lnTo>
                  <a:pt x="588" y="1239"/>
                </a:lnTo>
                <a:lnTo>
                  <a:pt x="588" y="1239"/>
                </a:lnTo>
                <a:lnTo>
                  <a:pt x="558" y="1261"/>
                </a:lnTo>
                <a:lnTo>
                  <a:pt x="528" y="1281"/>
                </a:lnTo>
                <a:lnTo>
                  <a:pt x="496" y="1299"/>
                </a:lnTo>
                <a:lnTo>
                  <a:pt x="464" y="1313"/>
                </a:lnTo>
                <a:lnTo>
                  <a:pt x="430" y="1327"/>
                </a:lnTo>
                <a:lnTo>
                  <a:pt x="394" y="1337"/>
                </a:lnTo>
                <a:lnTo>
                  <a:pt x="358" y="1347"/>
                </a:lnTo>
                <a:lnTo>
                  <a:pt x="322" y="1353"/>
                </a:lnTo>
                <a:close/>
              </a:path>
            </a:pathLst>
          </a:custGeom>
          <a:solidFill>
            <a:srgbClr val="7F7F7F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180000" rIns="274320" bIns="3600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530752" y="933417"/>
            <a:ext cx="1649759" cy="1917229"/>
          </a:xfrm>
          <a:custGeom>
            <a:avLst/>
            <a:gdLst>
              <a:gd name="T0" fmla="*/ 322 w 1154"/>
              <a:gd name="T1" fmla="*/ 1353 h 1353"/>
              <a:gd name="T2" fmla="*/ 302 w 1154"/>
              <a:gd name="T3" fmla="*/ 1241 h 1353"/>
              <a:gd name="T4" fmla="*/ 268 w 1154"/>
              <a:gd name="T5" fmla="*/ 1135 h 1353"/>
              <a:gd name="T6" fmla="*/ 218 w 1154"/>
              <a:gd name="T7" fmla="*/ 1035 h 1353"/>
              <a:gd name="T8" fmla="*/ 154 w 1154"/>
              <a:gd name="T9" fmla="*/ 941 h 1353"/>
              <a:gd name="T10" fmla="*/ 122 w 1154"/>
              <a:gd name="T11" fmla="*/ 903 h 1353"/>
              <a:gd name="T12" fmla="*/ 94 w 1154"/>
              <a:gd name="T13" fmla="*/ 865 h 1353"/>
              <a:gd name="T14" fmla="*/ 46 w 1154"/>
              <a:gd name="T15" fmla="*/ 781 h 1353"/>
              <a:gd name="T16" fmla="*/ 16 w 1154"/>
              <a:gd name="T17" fmla="*/ 690 h 1353"/>
              <a:gd name="T18" fmla="*/ 0 w 1154"/>
              <a:gd name="T19" fmla="*/ 594 h 1353"/>
              <a:gd name="T20" fmla="*/ 0 w 1154"/>
              <a:gd name="T21" fmla="*/ 546 h 1353"/>
              <a:gd name="T22" fmla="*/ 4 w 1154"/>
              <a:gd name="T23" fmla="*/ 492 h 1353"/>
              <a:gd name="T24" fmla="*/ 12 w 1154"/>
              <a:gd name="T25" fmla="*/ 438 h 1353"/>
              <a:gd name="T26" fmla="*/ 26 w 1154"/>
              <a:gd name="T27" fmla="*/ 386 h 1353"/>
              <a:gd name="T28" fmla="*/ 46 w 1154"/>
              <a:gd name="T29" fmla="*/ 336 h 1353"/>
              <a:gd name="T30" fmla="*/ 68 w 1154"/>
              <a:gd name="T31" fmla="*/ 288 h 1353"/>
              <a:gd name="T32" fmla="*/ 98 w 1154"/>
              <a:gd name="T33" fmla="*/ 242 h 1353"/>
              <a:gd name="T34" fmla="*/ 130 w 1154"/>
              <a:gd name="T35" fmla="*/ 200 h 1353"/>
              <a:gd name="T36" fmla="*/ 168 w 1154"/>
              <a:gd name="T37" fmla="*/ 160 h 1353"/>
              <a:gd name="T38" fmla="*/ 188 w 1154"/>
              <a:gd name="T39" fmla="*/ 142 h 1353"/>
              <a:gd name="T40" fmla="*/ 232 w 1154"/>
              <a:gd name="T41" fmla="*/ 106 h 1353"/>
              <a:gd name="T42" fmla="*/ 280 w 1154"/>
              <a:gd name="T43" fmla="*/ 76 h 1353"/>
              <a:gd name="T44" fmla="*/ 328 w 1154"/>
              <a:gd name="T45" fmla="*/ 52 h 1353"/>
              <a:gd name="T46" fmla="*/ 380 w 1154"/>
              <a:gd name="T47" fmla="*/ 32 h 1353"/>
              <a:gd name="T48" fmla="*/ 434 w 1154"/>
              <a:gd name="T49" fmla="*/ 16 h 1353"/>
              <a:gd name="T50" fmla="*/ 490 w 1154"/>
              <a:gd name="T51" fmla="*/ 6 h 1353"/>
              <a:gd name="T52" fmla="*/ 546 w 1154"/>
              <a:gd name="T53" fmla="*/ 0 h 1353"/>
              <a:gd name="T54" fmla="*/ 576 w 1154"/>
              <a:gd name="T55" fmla="*/ 0 h 1353"/>
              <a:gd name="T56" fmla="*/ 634 w 1154"/>
              <a:gd name="T57" fmla="*/ 2 h 1353"/>
              <a:gd name="T58" fmla="*/ 692 w 1154"/>
              <a:gd name="T59" fmla="*/ 10 h 1353"/>
              <a:gd name="T60" fmla="*/ 746 w 1154"/>
              <a:gd name="T61" fmla="*/ 24 h 1353"/>
              <a:gd name="T62" fmla="*/ 800 w 1154"/>
              <a:gd name="T63" fmla="*/ 40 h 1353"/>
              <a:gd name="T64" fmla="*/ 850 w 1154"/>
              <a:gd name="T65" fmla="*/ 64 h 1353"/>
              <a:gd name="T66" fmla="*/ 898 w 1154"/>
              <a:gd name="T67" fmla="*/ 92 h 1353"/>
              <a:gd name="T68" fmla="*/ 944 w 1154"/>
              <a:gd name="T69" fmla="*/ 124 h 1353"/>
              <a:gd name="T70" fmla="*/ 986 w 1154"/>
              <a:gd name="T71" fmla="*/ 160 h 1353"/>
              <a:gd name="T72" fmla="*/ 1006 w 1154"/>
              <a:gd name="T73" fmla="*/ 180 h 1353"/>
              <a:gd name="T74" fmla="*/ 1040 w 1154"/>
              <a:gd name="T75" fmla="*/ 220 h 1353"/>
              <a:gd name="T76" fmla="*/ 1072 w 1154"/>
              <a:gd name="T77" fmla="*/ 264 h 1353"/>
              <a:gd name="T78" fmla="*/ 1098 w 1154"/>
              <a:gd name="T79" fmla="*/ 312 h 1353"/>
              <a:gd name="T80" fmla="*/ 1120 w 1154"/>
              <a:gd name="T81" fmla="*/ 360 h 1353"/>
              <a:gd name="T82" fmla="*/ 1136 w 1154"/>
              <a:gd name="T83" fmla="*/ 412 h 1353"/>
              <a:gd name="T84" fmla="*/ 1146 w 1154"/>
              <a:gd name="T85" fmla="*/ 464 h 1353"/>
              <a:gd name="T86" fmla="*/ 1152 w 1154"/>
              <a:gd name="T87" fmla="*/ 518 h 1353"/>
              <a:gd name="T88" fmla="*/ 1154 w 1154"/>
              <a:gd name="T89" fmla="*/ 546 h 1353"/>
              <a:gd name="T90" fmla="*/ 1148 w 1154"/>
              <a:gd name="T91" fmla="*/ 642 h 1353"/>
              <a:gd name="T92" fmla="*/ 1126 w 1154"/>
              <a:gd name="T93" fmla="*/ 737 h 1353"/>
              <a:gd name="T94" fmla="*/ 1086 w 1154"/>
              <a:gd name="T95" fmla="*/ 825 h 1353"/>
              <a:gd name="T96" fmla="*/ 1030 w 1154"/>
              <a:gd name="T97" fmla="*/ 905 h 1353"/>
              <a:gd name="T98" fmla="*/ 1028 w 1154"/>
              <a:gd name="T99" fmla="*/ 909 h 1353"/>
              <a:gd name="T100" fmla="*/ 992 w 1154"/>
              <a:gd name="T101" fmla="*/ 953 h 1353"/>
              <a:gd name="T102" fmla="*/ 912 w 1154"/>
              <a:gd name="T103" fmla="*/ 1037 h 1353"/>
              <a:gd name="T104" fmla="*/ 882 w 1154"/>
              <a:gd name="T105" fmla="*/ 1067 h 1353"/>
              <a:gd name="T106" fmla="*/ 814 w 1154"/>
              <a:gd name="T107" fmla="*/ 1093 h 1353"/>
              <a:gd name="T108" fmla="*/ 748 w 1154"/>
              <a:gd name="T109" fmla="*/ 1125 h 1353"/>
              <a:gd name="T110" fmla="*/ 684 w 1154"/>
              <a:gd name="T111" fmla="*/ 1163 h 1353"/>
              <a:gd name="T112" fmla="*/ 624 w 1154"/>
              <a:gd name="T113" fmla="*/ 1207 h 1353"/>
              <a:gd name="T114" fmla="*/ 588 w 1154"/>
              <a:gd name="T115" fmla="*/ 1239 h 1353"/>
              <a:gd name="T116" fmla="*/ 558 w 1154"/>
              <a:gd name="T117" fmla="*/ 1261 h 1353"/>
              <a:gd name="T118" fmla="*/ 496 w 1154"/>
              <a:gd name="T119" fmla="*/ 1299 h 1353"/>
              <a:gd name="T120" fmla="*/ 430 w 1154"/>
              <a:gd name="T121" fmla="*/ 1327 h 1353"/>
              <a:gd name="T122" fmla="*/ 358 w 1154"/>
              <a:gd name="T123" fmla="*/ 1347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4" h="1353">
                <a:moveTo>
                  <a:pt x="322" y="1353"/>
                </a:moveTo>
                <a:lnTo>
                  <a:pt x="322" y="1353"/>
                </a:lnTo>
                <a:lnTo>
                  <a:pt x="314" y="1297"/>
                </a:lnTo>
                <a:lnTo>
                  <a:pt x="302" y="1241"/>
                </a:lnTo>
                <a:lnTo>
                  <a:pt x="286" y="1187"/>
                </a:lnTo>
                <a:lnTo>
                  <a:pt x="268" y="1135"/>
                </a:lnTo>
                <a:lnTo>
                  <a:pt x="244" y="1083"/>
                </a:lnTo>
                <a:lnTo>
                  <a:pt x="218" y="1035"/>
                </a:lnTo>
                <a:lnTo>
                  <a:pt x="188" y="987"/>
                </a:lnTo>
                <a:lnTo>
                  <a:pt x="154" y="941"/>
                </a:lnTo>
                <a:lnTo>
                  <a:pt x="154" y="941"/>
                </a:lnTo>
                <a:lnTo>
                  <a:pt x="122" y="903"/>
                </a:lnTo>
                <a:lnTo>
                  <a:pt x="122" y="903"/>
                </a:lnTo>
                <a:lnTo>
                  <a:pt x="94" y="865"/>
                </a:lnTo>
                <a:lnTo>
                  <a:pt x="68" y="823"/>
                </a:lnTo>
                <a:lnTo>
                  <a:pt x="46" y="781"/>
                </a:lnTo>
                <a:lnTo>
                  <a:pt x="28" y="737"/>
                </a:lnTo>
                <a:lnTo>
                  <a:pt x="16" y="690"/>
                </a:lnTo>
                <a:lnTo>
                  <a:pt x="6" y="642"/>
                </a:lnTo>
                <a:lnTo>
                  <a:pt x="0" y="594"/>
                </a:lnTo>
                <a:lnTo>
                  <a:pt x="0" y="546"/>
                </a:lnTo>
                <a:lnTo>
                  <a:pt x="0" y="546"/>
                </a:lnTo>
                <a:lnTo>
                  <a:pt x="2" y="518"/>
                </a:lnTo>
                <a:lnTo>
                  <a:pt x="4" y="492"/>
                </a:lnTo>
                <a:lnTo>
                  <a:pt x="8" y="464"/>
                </a:lnTo>
                <a:lnTo>
                  <a:pt x="12" y="438"/>
                </a:lnTo>
                <a:lnTo>
                  <a:pt x="18" y="412"/>
                </a:lnTo>
                <a:lnTo>
                  <a:pt x="26" y="386"/>
                </a:lnTo>
                <a:lnTo>
                  <a:pt x="34" y="360"/>
                </a:lnTo>
                <a:lnTo>
                  <a:pt x="46" y="336"/>
                </a:lnTo>
                <a:lnTo>
                  <a:pt x="56" y="312"/>
                </a:lnTo>
                <a:lnTo>
                  <a:pt x="68" y="288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0" y="200"/>
                </a:lnTo>
                <a:lnTo>
                  <a:pt x="148" y="180"/>
                </a:lnTo>
                <a:lnTo>
                  <a:pt x="168" y="160"/>
                </a:lnTo>
                <a:lnTo>
                  <a:pt x="168" y="160"/>
                </a:lnTo>
                <a:lnTo>
                  <a:pt x="188" y="142"/>
                </a:lnTo>
                <a:lnTo>
                  <a:pt x="210" y="124"/>
                </a:lnTo>
                <a:lnTo>
                  <a:pt x="232" y="106"/>
                </a:lnTo>
                <a:lnTo>
                  <a:pt x="256" y="92"/>
                </a:lnTo>
                <a:lnTo>
                  <a:pt x="280" y="76"/>
                </a:lnTo>
                <a:lnTo>
                  <a:pt x="304" y="64"/>
                </a:lnTo>
                <a:lnTo>
                  <a:pt x="328" y="52"/>
                </a:lnTo>
                <a:lnTo>
                  <a:pt x="354" y="40"/>
                </a:lnTo>
                <a:lnTo>
                  <a:pt x="380" y="32"/>
                </a:lnTo>
                <a:lnTo>
                  <a:pt x="406" y="24"/>
                </a:lnTo>
                <a:lnTo>
                  <a:pt x="434" y="16"/>
                </a:lnTo>
                <a:lnTo>
                  <a:pt x="462" y="10"/>
                </a:lnTo>
                <a:lnTo>
                  <a:pt x="490" y="6"/>
                </a:lnTo>
                <a:lnTo>
                  <a:pt x="518" y="2"/>
                </a:lnTo>
                <a:lnTo>
                  <a:pt x="546" y="0"/>
                </a:lnTo>
                <a:lnTo>
                  <a:pt x="576" y="0"/>
                </a:lnTo>
                <a:lnTo>
                  <a:pt x="576" y="0"/>
                </a:lnTo>
                <a:lnTo>
                  <a:pt x="606" y="0"/>
                </a:lnTo>
                <a:lnTo>
                  <a:pt x="634" y="2"/>
                </a:lnTo>
                <a:lnTo>
                  <a:pt x="664" y="6"/>
                </a:lnTo>
                <a:lnTo>
                  <a:pt x="692" y="10"/>
                </a:lnTo>
                <a:lnTo>
                  <a:pt x="720" y="16"/>
                </a:lnTo>
                <a:lnTo>
                  <a:pt x="746" y="24"/>
                </a:lnTo>
                <a:lnTo>
                  <a:pt x="774" y="32"/>
                </a:lnTo>
                <a:lnTo>
                  <a:pt x="800" y="40"/>
                </a:lnTo>
                <a:lnTo>
                  <a:pt x="826" y="52"/>
                </a:lnTo>
                <a:lnTo>
                  <a:pt x="850" y="64"/>
                </a:lnTo>
                <a:lnTo>
                  <a:pt x="874" y="76"/>
                </a:lnTo>
                <a:lnTo>
                  <a:pt x="898" y="92"/>
                </a:lnTo>
                <a:lnTo>
                  <a:pt x="922" y="106"/>
                </a:lnTo>
                <a:lnTo>
                  <a:pt x="944" y="124"/>
                </a:lnTo>
                <a:lnTo>
                  <a:pt x="966" y="142"/>
                </a:lnTo>
                <a:lnTo>
                  <a:pt x="986" y="160"/>
                </a:lnTo>
                <a:lnTo>
                  <a:pt x="986" y="160"/>
                </a:lnTo>
                <a:lnTo>
                  <a:pt x="1006" y="180"/>
                </a:lnTo>
                <a:lnTo>
                  <a:pt x="1024" y="200"/>
                </a:lnTo>
                <a:lnTo>
                  <a:pt x="1040" y="220"/>
                </a:lnTo>
                <a:lnTo>
                  <a:pt x="1056" y="242"/>
                </a:lnTo>
                <a:lnTo>
                  <a:pt x="1072" y="264"/>
                </a:lnTo>
                <a:lnTo>
                  <a:pt x="1086" y="288"/>
                </a:lnTo>
                <a:lnTo>
                  <a:pt x="1098" y="312"/>
                </a:lnTo>
                <a:lnTo>
                  <a:pt x="1110" y="336"/>
                </a:lnTo>
                <a:lnTo>
                  <a:pt x="1120" y="360"/>
                </a:lnTo>
                <a:lnTo>
                  <a:pt x="1128" y="386"/>
                </a:lnTo>
                <a:lnTo>
                  <a:pt x="1136" y="412"/>
                </a:lnTo>
                <a:lnTo>
                  <a:pt x="1142" y="438"/>
                </a:lnTo>
                <a:lnTo>
                  <a:pt x="1146" y="464"/>
                </a:lnTo>
                <a:lnTo>
                  <a:pt x="1150" y="492"/>
                </a:lnTo>
                <a:lnTo>
                  <a:pt x="1152" y="518"/>
                </a:lnTo>
                <a:lnTo>
                  <a:pt x="1154" y="546"/>
                </a:lnTo>
                <a:lnTo>
                  <a:pt x="1154" y="546"/>
                </a:lnTo>
                <a:lnTo>
                  <a:pt x="1154" y="594"/>
                </a:lnTo>
                <a:lnTo>
                  <a:pt x="1148" y="642"/>
                </a:lnTo>
                <a:lnTo>
                  <a:pt x="1138" y="690"/>
                </a:lnTo>
                <a:lnTo>
                  <a:pt x="1126" y="737"/>
                </a:lnTo>
                <a:lnTo>
                  <a:pt x="1108" y="783"/>
                </a:lnTo>
                <a:lnTo>
                  <a:pt x="1086" y="825"/>
                </a:lnTo>
                <a:lnTo>
                  <a:pt x="1060" y="867"/>
                </a:lnTo>
                <a:lnTo>
                  <a:pt x="1030" y="905"/>
                </a:lnTo>
                <a:lnTo>
                  <a:pt x="1030" y="905"/>
                </a:lnTo>
                <a:lnTo>
                  <a:pt x="1028" y="909"/>
                </a:lnTo>
                <a:lnTo>
                  <a:pt x="1028" y="909"/>
                </a:lnTo>
                <a:lnTo>
                  <a:pt x="992" y="953"/>
                </a:lnTo>
                <a:lnTo>
                  <a:pt x="952" y="997"/>
                </a:lnTo>
                <a:lnTo>
                  <a:pt x="912" y="1037"/>
                </a:lnTo>
                <a:lnTo>
                  <a:pt x="882" y="1067"/>
                </a:lnTo>
                <a:lnTo>
                  <a:pt x="882" y="1067"/>
                </a:lnTo>
                <a:lnTo>
                  <a:pt x="848" y="1079"/>
                </a:lnTo>
                <a:lnTo>
                  <a:pt x="814" y="1093"/>
                </a:lnTo>
                <a:lnTo>
                  <a:pt x="780" y="1109"/>
                </a:lnTo>
                <a:lnTo>
                  <a:pt x="748" y="1125"/>
                </a:lnTo>
                <a:lnTo>
                  <a:pt x="716" y="1143"/>
                </a:lnTo>
                <a:lnTo>
                  <a:pt x="684" y="1163"/>
                </a:lnTo>
                <a:lnTo>
                  <a:pt x="654" y="1185"/>
                </a:lnTo>
                <a:lnTo>
                  <a:pt x="624" y="1207"/>
                </a:lnTo>
                <a:lnTo>
                  <a:pt x="624" y="1207"/>
                </a:lnTo>
                <a:lnTo>
                  <a:pt x="588" y="1239"/>
                </a:lnTo>
                <a:lnTo>
                  <a:pt x="588" y="1239"/>
                </a:lnTo>
                <a:lnTo>
                  <a:pt x="558" y="1261"/>
                </a:lnTo>
                <a:lnTo>
                  <a:pt x="528" y="1281"/>
                </a:lnTo>
                <a:lnTo>
                  <a:pt x="496" y="1299"/>
                </a:lnTo>
                <a:lnTo>
                  <a:pt x="464" y="1313"/>
                </a:lnTo>
                <a:lnTo>
                  <a:pt x="430" y="1327"/>
                </a:lnTo>
                <a:lnTo>
                  <a:pt x="394" y="1337"/>
                </a:lnTo>
                <a:lnTo>
                  <a:pt x="358" y="1347"/>
                </a:lnTo>
                <a:lnTo>
                  <a:pt x="322" y="1353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180000" rIns="274320" bIns="3600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4986767" y="3064016"/>
            <a:ext cx="1652618" cy="1860549"/>
          </a:xfrm>
          <a:custGeom>
            <a:avLst/>
            <a:gdLst>
              <a:gd name="T0" fmla="*/ 578 w 1156"/>
              <a:gd name="T1" fmla="*/ 1313 h 1313"/>
              <a:gd name="T2" fmla="*/ 520 w 1156"/>
              <a:gd name="T3" fmla="*/ 1311 h 1313"/>
              <a:gd name="T4" fmla="*/ 462 w 1156"/>
              <a:gd name="T5" fmla="*/ 1303 h 1313"/>
              <a:gd name="T6" fmla="*/ 408 w 1156"/>
              <a:gd name="T7" fmla="*/ 1289 h 1313"/>
              <a:gd name="T8" fmla="*/ 354 w 1156"/>
              <a:gd name="T9" fmla="*/ 1271 h 1313"/>
              <a:gd name="T10" fmla="*/ 304 w 1156"/>
              <a:gd name="T11" fmla="*/ 1247 h 1313"/>
              <a:gd name="T12" fmla="*/ 256 w 1156"/>
              <a:gd name="T13" fmla="*/ 1221 h 1313"/>
              <a:gd name="T14" fmla="*/ 212 w 1156"/>
              <a:gd name="T15" fmla="*/ 1189 h 1313"/>
              <a:gd name="T16" fmla="*/ 172 w 1156"/>
              <a:gd name="T17" fmla="*/ 1155 h 1313"/>
              <a:gd name="T18" fmla="*/ 134 w 1156"/>
              <a:gd name="T19" fmla="*/ 1117 h 1313"/>
              <a:gd name="T20" fmla="*/ 102 w 1156"/>
              <a:gd name="T21" fmla="*/ 1075 h 1313"/>
              <a:gd name="T22" fmla="*/ 72 w 1156"/>
              <a:gd name="T23" fmla="*/ 1029 h 1313"/>
              <a:gd name="T24" fmla="*/ 48 w 1156"/>
              <a:gd name="T25" fmla="*/ 981 h 1313"/>
              <a:gd name="T26" fmla="*/ 28 w 1156"/>
              <a:gd name="T27" fmla="*/ 931 h 1313"/>
              <a:gd name="T28" fmla="*/ 14 w 1156"/>
              <a:gd name="T29" fmla="*/ 879 h 1313"/>
              <a:gd name="T30" fmla="*/ 4 w 1156"/>
              <a:gd name="T31" fmla="*/ 823 h 1313"/>
              <a:gd name="T32" fmla="*/ 0 w 1156"/>
              <a:gd name="T33" fmla="*/ 767 h 1313"/>
              <a:gd name="T34" fmla="*/ 2 w 1156"/>
              <a:gd name="T35" fmla="*/ 719 h 1313"/>
              <a:gd name="T36" fmla="*/ 16 w 1156"/>
              <a:gd name="T37" fmla="*/ 623 h 1313"/>
              <a:gd name="T38" fmla="*/ 48 w 1156"/>
              <a:gd name="T39" fmla="*/ 530 h 1313"/>
              <a:gd name="T40" fmla="*/ 96 w 1156"/>
              <a:gd name="T41" fmla="*/ 446 h 1313"/>
              <a:gd name="T42" fmla="*/ 124 w 1156"/>
              <a:gd name="T43" fmla="*/ 408 h 1313"/>
              <a:gd name="T44" fmla="*/ 190 w 1156"/>
              <a:gd name="T45" fmla="*/ 332 h 1313"/>
              <a:gd name="T46" fmla="*/ 212 w 1156"/>
              <a:gd name="T47" fmla="*/ 310 h 1313"/>
              <a:gd name="T48" fmla="*/ 222 w 1156"/>
              <a:gd name="T49" fmla="*/ 300 h 1313"/>
              <a:gd name="T50" fmla="*/ 268 w 1156"/>
              <a:gd name="T51" fmla="*/ 290 h 1313"/>
              <a:gd name="T52" fmla="*/ 358 w 1156"/>
              <a:gd name="T53" fmla="*/ 260 h 1313"/>
              <a:gd name="T54" fmla="*/ 444 w 1156"/>
              <a:gd name="T55" fmla="*/ 220 h 1313"/>
              <a:gd name="T56" fmla="*/ 524 w 1156"/>
              <a:gd name="T57" fmla="*/ 168 h 1313"/>
              <a:gd name="T58" fmla="*/ 562 w 1156"/>
              <a:gd name="T59" fmla="*/ 140 h 1313"/>
              <a:gd name="T60" fmla="*/ 598 w 1156"/>
              <a:gd name="T61" fmla="*/ 108 h 1313"/>
              <a:gd name="T62" fmla="*/ 652 w 1156"/>
              <a:gd name="T63" fmla="*/ 70 h 1313"/>
              <a:gd name="T64" fmla="*/ 712 w 1156"/>
              <a:gd name="T65" fmla="*/ 38 h 1313"/>
              <a:gd name="T66" fmla="*/ 774 w 1156"/>
              <a:gd name="T67" fmla="*/ 16 h 1313"/>
              <a:gd name="T68" fmla="*/ 838 w 1156"/>
              <a:gd name="T69" fmla="*/ 0 h 1313"/>
              <a:gd name="T70" fmla="*/ 848 w 1156"/>
              <a:gd name="T71" fmla="*/ 50 h 1313"/>
              <a:gd name="T72" fmla="*/ 876 w 1156"/>
              <a:gd name="T73" fmla="*/ 148 h 1313"/>
              <a:gd name="T74" fmla="*/ 916 w 1156"/>
              <a:gd name="T75" fmla="*/ 242 h 1313"/>
              <a:gd name="T76" fmla="*/ 970 w 1156"/>
              <a:gd name="T77" fmla="*/ 330 h 1313"/>
              <a:gd name="T78" fmla="*/ 1002 w 1156"/>
              <a:gd name="T79" fmla="*/ 372 h 1313"/>
              <a:gd name="T80" fmla="*/ 1032 w 1156"/>
              <a:gd name="T81" fmla="*/ 410 h 1313"/>
              <a:gd name="T82" fmla="*/ 1086 w 1156"/>
              <a:gd name="T83" fmla="*/ 488 h 1313"/>
              <a:gd name="T84" fmla="*/ 1126 w 1156"/>
              <a:gd name="T85" fmla="*/ 576 h 1313"/>
              <a:gd name="T86" fmla="*/ 1150 w 1156"/>
              <a:gd name="T87" fmla="*/ 671 h 1313"/>
              <a:gd name="T88" fmla="*/ 1156 w 1156"/>
              <a:gd name="T89" fmla="*/ 767 h 1313"/>
              <a:gd name="T90" fmla="*/ 1154 w 1156"/>
              <a:gd name="T91" fmla="*/ 795 h 1313"/>
              <a:gd name="T92" fmla="*/ 1148 w 1156"/>
              <a:gd name="T93" fmla="*/ 851 h 1313"/>
              <a:gd name="T94" fmla="*/ 1134 w 1156"/>
              <a:gd name="T95" fmla="*/ 905 h 1313"/>
              <a:gd name="T96" fmla="*/ 1118 w 1156"/>
              <a:gd name="T97" fmla="*/ 957 h 1313"/>
              <a:gd name="T98" fmla="*/ 1094 w 1156"/>
              <a:gd name="T99" fmla="*/ 1005 h 1313"/>
              <a:gd name="T100" fmla="*/ 1068 w 1156"/>
              <a:gd name="T101" fmla="*/ 1053 h 1313"/>
              <a:gd name="T102" fmla="*/ 1036 w 1156"/>
              <a:gd name="T103" fmla="*/ 1095 h 1313"/>
              <a:gd name="T104" fmla="*/ 1002 w 1156"/>
              <a:gd name="T105" fmla="*/ 1135 h 1313"/>
              <a:gd name="T106" fmla="*/ 962 w 1156"/>
              <a:gd name="T107" fmla="*/ 1173 h 1313"/>
              <a:gd name="T108" fmla="*/ 920 w 1156"/>
              <a:gd name="T109" fmla="*/ 1205 h 1313"/>
              <a:gd name="T110" fmla="*/ 874 w 1156"/>
              <a:gd name="T111" fmla="*/ 1235 h 1313"/>
              <a:gd name="T112" fmla="*/ 826 w 1156"/>
              <a:gd name="T113" fmla="*/ 1259 h 1313"/>
              <a:gd name="T114" fmla="*/ 774 w 1156"/>
              <a:gd name="T115" fmla="*/ 1281 h 1313"/>
              <a:gd name="T116" fmla="*/ 720 w 1156"/>
              <a:gd name="T117" fmla="*/ 1297 h 1313"/>
              <a:gd name="T118" fmla="*/ 666 w 1156"/>
              <a:gd name="T119" fmla="*/ 1307 h 1313"/>
              <a:gd name="T120" fmla="*/ 608 w 1156"/>
              <a:gd name="T121" fmla="*/ 1313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6" h="1313">
                <a:moveTo>
                  <a:pt x="578" y="1313"/>
                </a:moveTo>
                <a:lnTo>
                  <a:pt x="578" y="1313"/>
                </a:lnTo>
                <a:lnTo>
                  <a:pt x="548" y="1313"/>
                </a:lnTo>
                <a:lnTo>
                  <a:pt x="520" y="1311"/>
                </a:lnTo>
                <a:lnTo>
                  <a:pt x="490" y="1307"/>
                </a:lnTo>
                <a:lnTo>
                  <a:pt x="462" y="1303"/>
                </a:lnTo>
                <a:lnTo>
                  <a:pt x="434" y="1297"/>
                </a:lnTo>
                <a:lnTo>
                  <a:pt x="408" y="1289"/>
                </a:lnTo>
                <a:lnTo>
                  <a:pt x="380" y="1281"/>
                </a:lnTo>
                <a:lnTo>
                  <a:pt x="354" y="1271"/>
                </a:lnTo>
                <a:lnTo>
                  <a:pt x="328" y="1259"/>
                </a:lnTo>
                <a:lnTo>
                  <a:pt x="304" y="1247"/>
                </a:lnTo>
                <a:lnTo>
                  <a:pt x="280" y="1235"/>
                </a:lnTo>
                <a:lnTo>
                  <a:pt x="256" y="1221"/>
                </a:lnTo>
                <a:lnTo>
                  <a:pt x="234" y="1205"/>
                </a:lnTo>
                <a:lnTo>
                  <a:pt x="212" y="1189"/>
                </a:lnTo>
                <a:lnTo>
                  <a:pt x="192" y="1173"/>
                </a:lnTo>
                <a:lnTo>
                  <a:pt x="172" y="1155"/>
                </a:lnTo>
                <a:lnTo>
                  <a:pt x="152" y="1135"/>
                </a:lnTo>
                <a:lnTo>
                  <a:pt x="134" y="1117"/>
                </a:lnTo>
                <a:lnTo>
                  <a:pt x="118" y="1095"/>
                </a:lnTo>
                <a:lnTo>
                  <a:pt x="102" y="1075"/>
                </a:lnTo>
                <a:lnTo>
                  <a:pt x="86" y="1053"/>
                </a:lnTo>
                <a:lnTo>
                  <a:pt x="72" y="1029"/>
                </a:lnTo>
                <a:lnTo>
                  <a:pt x="60" y="1005"/>
                </a:lnTo>
                <a:lnTo>
                  <a:pt x="48" y="981"/>
                </a:lnTo>
                <a:lnTo>
                  <a:pt x="38" y="957"/>
                </a:lnTo>
                <a:lnTo>
                  <a:pt x="28" y="931"/>
                </a:lnTo>
                <a:lnTo>
                  <a:pt x="20" y="905"/>
                </a:lnTo>
                <a:lnTo>
                  <a:pt x="14" y="879"/>
                </a:lnTo>
                <a:lnTo>
                  <a:pt x="8" y="851"/>
                </a:lnTo>
                <a:lnTo>
                  <a:pt x="4" y="823"/>
                </a:lnTo>
                <a:lnTo>
                  <a:pt x="2" y="795"/>
                </a:lnTo>
                <a:lnTo>
                  <a:pt x="0" y="767"/>
                </a:lnTo>
                <a:lnTo>
                  <a:pt x="0" y="767"/>
                </a:lnTo>
                <a:lnTo>
                  <a:pt x="2" y="719"/>
                </a:lnTo>
                <a:lnTo>
                  <a:pt x="8" y="671"/>
                </a:lnTo>
                <a:lnTo>
                  <a:pt x="16" y="623"/>
                </a:lnTo>
                <a:lnTo>
                  <a:pt x="30" y="576"/>
                </a:lnTo>
                <a:lnTo>
                  <a:pt x="48" y="530"/>
                </a:lnTo>
                <a:lnTo>
                  <a:pt x="70" y="488"/>
                </a:lnTo>
                <a:lnTo>
                  <a:pt x="96" y="446"/>
                </a:lnTo>
                <a:lnTo>
                  <a:pt x="124" y="408"/>
                </a:lnTo>
                <a:lnTo>
                  <a:pt x="124" y="408"/>
                </a:lnTo>
                <a:lnTo>
                  <a:pt x="162" y="364"/>
                </a:lnTo>
                <a:lnTo>
                  <a:pt x="190" y="332"/>
                </a:lnTo>
                <a:lnTo>
                  <a:pt x="212" y="310"/>
                </a:lnTo>
                <a:lnTo>
                  <a:pt x="212" y="310"/>
                </a:lnTo>
                <a:lnTo>
                  <a:pt x="218" y="306"/>
                </a:lnTo>
                <a:lnTo>
                  <a:pt x="222" y="300"/>
                </a:lnTo>
                <a:lnTo>
                  <a:pt x="222" y="300"/>
                </a:lnTo>
                <a:lnTo>
                  <a:pt x="268" y="290"/>
                </a:lnTo>
                <a:lnTo>
                  <a:pt x="314" y="276"/>
                </a:lnTo>
                <a:lnTo>
                  <a:pt x="358" y="260"/>
                </a:lnTo>
                <a:lnTo>
                  <a:pt x="402" y="240"/>
                </a:lnTo>
                <a:lnTo>
                  <a:pt x="444" y="220"/>
                </a:lnTo>
                <a:lnTo>
                  <a:pt x="484" y="196"/>
                </a:lnTo>
                <a:lnTo>
                  <a:pt x="524" y="168"/>
                </a:lnTo>
                <a:lnTo>
                  <a:pt x="562" y="140"/>
                </a:lnTo>
                <a:lnTo>
                  <a:pt x="562" y="140"/>
                </a:lnTo>
                <a:lnTo>
                  <a:pt x="598" y="108"/>
                </a:lnTo>
                <a:lnTo>
                  <a:pt x="598" y="108"/>
                </a:lnTo>
                <a:lnTo>
                  <a:pt x="624" y="88"/>
                </a:lnTo>
                <a:lnTo>
                  <a:pt x="652" y="70"/>
                </a:lnTo>
                <a:lnTo>
                  <a:pt x="682" y="54"/>
                </a:lnTo>
                <a:lnTo>
                  <a:pt x="712" y="38"/>
                </a:lnTo>
                <a:lnTo>
                  <a:pt x="742" y="26"/>
                </a:lnTo>
                <a:lnTo>
                  <a:pt x="774" y="16"/>
                </a:lnTo>
                <a:lnTo>
                  <a:pt x="806" y="6"/>
                </a:lnTo>
                <a:lnTo>
                  <a:pt x="838" y="0"/>
                </a:lnTo>
                <a:lnTo>
                  <a:pt x="838" y="0"/>
                </a:lnTo>
                <a:lnTo>
                  <a:pt x="848" y="50"/>
                </a:lnTo>
                <a:lnTo>
                  <a:pt x="860" y="100"/>
                </a:lnTo>
                <a:lnTo>
                  <a:pt x="876" y="148"/>
                </a:lnTo>
                <a:lnTo>
                  <a:pt x="894" y="196"/>
                </a:lnTo>
                <a:lnTo>
                  <a:pt x="916" y="242"/>
                </a:lnTo>
                <a:lnTo>
                  <a:pt x="942" y="288"/>
                </a:lnTo>
                <a:lnTo>
                  <a:pt x="970" y="330"/>
                </a:lnTo>
                <a:lnTo>
                  <a:pt x="1002" y="372"/>
                </a:lnTo>
                <a:lnTo>
                  <a:pt x="1002" y="372"/>
                </a:lnTo>
                <a:lnTo>
                  <a:pt x="1032" y="410"/>
                </a:lnTo>
                <a:lnTo>
                  <a:pt x="1032" y="410"/>
                </a:lnTo>
                <a:lnTo>
                  <a:pt x="1060" y="448"/>
                </a:lnTo>
                <a:lnTo>
                  <a:pt x="1086" y="488"/>
                </a:lnTo>
                <a:lnTo>
                  <a:pt x="1108" y="532"/>
                </a:lnTo>
                <a:lnTo>
                  <a:pt x="1126" y="576"/>
                </a:lnTo>
                <a:lnTo>
                  <a:pt x="1140" y="623"/>
                </a:lnTo>
                <a:lnTo>
                  <a:pt x="1150" y="671"/>
                </a:lnTo>
                <a:lnTo>
                  <a:pt x="1154" y="719"/>
                </a:lnTo>
                <a:lnTo>
                  <a:pt x="1156" y="767"/>
                </a:lnTo>
                <a:lnTo>
                  <a:pt x="1156" y="767"/>
                </a:lnTo>
                <a:lnTo>
                  <a:pt x="1154" y="795"/>
                </a:lnTo>
                <a:lnTo>
                  <a:pt x="1152" y="823"/>
                </a:lnTo>
                <a:lnTo>
                  <a:pt x="1148" y="851"/>
                </a:lnTo>
                <a:lnTo>
                  <a:pt x="1142" y="879"/>
                </a:lnTo>
                <a:lnTo>
                  <a:pt x="1134" y="905"/>
                </a:lnTo>
                <a:lnTo>
                  <a:pt x="1126" y="931"/>
                </a:lnTo>
                <a:lnTo>
                  <a:pt x="1118" y="957"/>
                </a:lnTo>
                <a:lnTo>
                  <a:pt x="1106" y="981"/>
                </a:lnTo>
                <a:lnTo>
                  <a:pt x="1094" y="1005"/>
                </a:lnTo>
                <a:lnTo>
                  <a:pt x="1082" y="1029"/>
                </a:lnTo>
                <a:lnTo>
                  <a:pt x="1068" y="1053"/>
                </a:lnTo>
                <a:lnTo>
                  <a:pt x="1052" y="1075"/>
                </a:lnTo>
                <a:lnTo>
                  <a:pt x="1036" y="1095"/>
                </a:lnTo>
                <a:lnTo>
                  <a:pt x="1020" y="1117"/>
                </a:lnTo>
                <a:lnTo>
                  <a:pt x="1002" y="1135"/>
                </a:lnTo>
                <a:lnTo>
                  <a:pt x="982" y="1155"/>
                </a:lnTo>
                <a:lnTo>
                  <a:pt x="962" y="1173"/>
                </a:lnTo>
                <a:lnTo>
                  <a:pt x="942" y="1189"/>
                </a:lnTo>
                <a:lnTo>
                  <a:pt x="920" y="1205"/>
                </a:lnTo>
                <a:lnTo>
                  <a:pt x="898" y="1221"/>
                </a:lnTo>
                <a:lnTo>
                  <a:pt x="874" y="1235"/>
                </a:lnTo>
                <a:lnTo>
                  <a:pt x="850" y="1247"/>
                </a:lnTo>
                <a:lnTo>
                  <a:pt x="826" y="1259"/>
                </a:lnTo>
                <a:lnTo>
                  <a:pt x="800" y="1271"/>
                </a:lnTo>
                <a:lnTo>
                  <a:pt x="774" y="1281"/>
                </a:lnTo>
                <a:lnTo>
                  <a:pt x="748" y="1289"/>
                </a:lnTo>
                <a:lnTo>
                  <a:pt x="720" y="1297"/>
                </a:lnTo>
                <a:lnTo>
                  <a:pt x="694" y="1303"/>
                </a:lnTo>
                <a:lnTo>
                  <a:pt x="666" y="1307"/>
                </a:lnTo>
                <a:lnTo>
                  <a:pt x="636" y="1311"/>
                </a:lnTo>
                <a:lnTo>
                  <a:pt x="608" y="1313"/>
                </a:lnTo>
                <a:lnTo>
                  <a:pt x="578" y="1313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0" rIns="274320" bIns="54000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7544" y="1203327"/>
            <a:ext cx="1512168" cy="936625"/>
          </a:xfrm>
        </p:spPr>
        <p:txBody>
          <a:bodyPr/>
          <a:lstStyle>
            <a:lvl1pPr algn="ctr">
              <a:buNone/>
              <a:defRPr sz="1800" i="0">
                <a:solidFill>
                  <a:schemeClr val="bg1"/>
                </a:solidFill>
              </a:defRPr>
            </a:lvl1pPr>
            <a:lvl2pPr>
              <a:defRPr i="0">
                <a:solidFill>
                  <a:schemeClr val="bg1"/>
                </a:solidFill>
              </a:defRPr>
            </a:lvl2pPr>
            <a:lvl3pPr>
              <a:defRPr i="0">
                <a:solidFill>
                  <a:schemeClr val="bg1"/>
                </a:solidFill>
              </a:defRPr>
            </a:lvl3pPr>
            <a:lvl4pPr>
              <a:defRPr i="0">
                <a:solidFill>
                  <a:schemeClr val="bg1"/>
                </a:solidFill>
              </a:defRPr>
            </a:lvl4pPr>
            <a:lvl5pPr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999147" y="1203600"/>
            <a:ext cx="1512168" cy="936625"/>
          </a:xfrm>
        </p:spPr>
        <p:txBody>
          <a:bodyPr/>
          <a:lstStyle>
            <a:lvl1pPr algn="ctr">
              <a:buNone/>
              <a:defRPr sz="1800" i="0">
                <a:solidFill>
                  <a:schemeClr val="bg1"/>
                </a:solidFill>
              </a:defRPr>
            </a:lvl1pPr>
            <a:lvl2pPr>
              <a:defRPr i="0">
                <a:solidFill>
                  <a:schemeClr val="bg1"/>
                </a:solidFill>
              </a:defRPr>
            </a:lvl2pPr>
            <a:lvl3pPr>
              <a:defRPr i="0">
                <a:solidFill>
                  <a:schemeClr val="bg1"/>
                </a:solidFill>
              </a:defRPr>
            </a:lvl3pPr>
            <a:lvl4pPr>
              <a:defRPr i="0">
                <a:solidFill>
                  <a:schemeClr val="bg1"/>
                </a:solidFill>
              </a:defRPr>
            </a:lvl4pPr>
            <a:lvl5pPr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7645235" y="1275608"/>
            <a:ext cx="1512168" cy="936625"/>
          </a:xfrm>
        </p:spPr>
        <p:txBody>
          <a:bodyPr/>
          <a:lstStyle>
            <a:lvl1pPr algn="ctr">
              <a:buNone/>
              <a:defRPr sz="1800" i="0">
                <a:solidFill>
                  <a:schemeClr val="bg1"/>
                </a:solidFill>
              </a:defRPr>
            </a:lvl1pPr>
            <a:lvl2pPr>
              <a:defRPr i="0">
                <a:solidFill>
                  <a:schemeClr val="bg1"/>
                </a:solidFill>
              </a:defRPr>
            </a:lvl2pPr>
            <a:lvl3pPr>
              <a:defRPr i="0">
                <a:solidFill>
                  <a:schemeClr val="bg1"/>
                </a:solidFill>
              </a:defRPr>
            </a:lvl3pPr>
            <a:lvl4pPr>
              <a:defRPr i="0">
                <a:solidFill>
                  <a:schemeClr val="bg1"/>
                </a:solidFill>
              </a:defRPr>
            </a:lvl4pPr>
            <a:lvl5pPr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487721" y="3723879"/>
            <a:ext cx="1512168" cy="936625"/>
          </a:xfrm>
        </p:spPr>
        <p:txBody>
          <a:bodyPr/>
          <a:lstStyle>
            <a:lvl1pPr algn="ctr">
              <a:buNone/>
              <a:defRPr sz="1800" i="0">
                <a:solidFill>
                  <a:schemeClr val="bg1"/>
                </a:solidFill>
              </a:defRPr>
            </a:lvl1pPr>
            <a:lvl2pPr>
              <a:defRPr i="0">
                <a:solidFill>
                  <a:schemeClr val="bg1"/>
                </a:solidFill>
              </a:defRPr>
            </a:lvl2pPr>
            <a:lvl3pPr>
              <a:defRPr i="0">
                <a:solidFill>
                  <a:schemeClr val="bg1"/>
                </a:solidFill>
              </a:defRPr>
            </a:lvl3pPr>
            <a:lvl4pPr>
              <a:defRPr i="0">
                <a:solidFill>
                  <a:schemeClr val="bg1"/>
                </a:solidFill>
              </a:defRPr>
            </a:lvl4pPr>
            <a:lvl5pPr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056992" y="3723879"/>
            <a:ext cx="1512168" cy="936625"/>
          </a:xfrm>
        </p:spPr>
        <p:txBody>
          <a:bodyPr/>
          <a:lstStyle>
            <a:lvl1pPr algn="ctr">
              <a:buNone/>
              <a:defRPr sz="1800" i="0">
                <a:solidFill>
                  <a:schemeClr val="bg1"/>
                </a:solidFill>
              </a:defRPr>
            </a:lvl1pPr>
            <a:lvl2pPr>
              <a:defRPr i="0">
                <a:solidFill>
                  <a:schemeClr val="bg1"/>
                </a:solidFill>
              </a:defRPr>
            </a:lvl2pPr>
            <a:lvl3pPr>
              <a:defRPr i="0">
                <a:solidFill>
                  <a:schemeClr val="bg1"/>
                </a:solidFill>
              </a:defRPr>
            </a:lvl3pPr>
            <a:lvl4pPr>
              <a:defRPr i="0">
                <a:solidFill>
                  <a:schemeClr val="bg1"/>
                </a:solidFill>
              </a:defRPr>
            </a:lvl4pPr>
            <a:lvl5pPr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5" name="Picture 2" descr="H:\My Documents\My Pictures\Pictures\business_number_one_pc_400_cl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20324"/>
            <a:ext cx="1080196" cy="13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:\My Documents\My Pictures\Pictures\business_woman_pose_400_clr_564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45" y="1772231"/>
            <a:ext cx="1000412" cy="13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My Documents\My Pictures\Pictures\casual_pose_three_800_cl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2160" y="1851672"/>
            <a:ext cx="945624" cy="12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:\My Documents\My Pictures\Pictures\woman_celebration_arms_up_400_clr_1134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9" y="1787770"/>
            <a:ext cx="901921" cy="14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:\My Documents\My Pictures\Pictures\business_man_pose_800_cl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1319" y="1823173"/>
            <a:ext cx="97713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317CB-68BB-4378-A02E-82B0CC63CA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99543"/>
            <a:ext cx="9144000" cy="444395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5" y="142087"/>
            <a:ext cx="1144621" cy="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dow"/>
          <p:cNvSpPr/>
          <p:nvPr userDrawn="1"/>
        </p:nvSpPr>
        <p:spPr>
          <a:xfrm>
            <a:off x="6460913" y="2442174"/>
            <a:ext cx="3131102" cy="2228261"/>
          </a:xfrm>
          <a:custGeom>
            <a:avLst/>
            <a:gdLst>
              <a:gd name="connsiteX0" fmla="*/ 0 w 1709928"/>
              <a:gd name="connsiteY0" fmla="*/ 0 h 2034846"/>
              <a:gd name="connsiteX1" fmla="*/ 1709928 w 1709928"/>
              <a:gd name="connsiteY1" fmla="*/ 0 h 2034846"/>
              <a:gd name="connsiteX2" fmla="*/ 1709928 w 1709928"/>
              <a:gd name="connsiteY2" fmla="*/ 2034846 h 2034846"/>
              <a:gd name="connsiteX3" fmla="*/ 0 w 1709928"/>
              <a:gd name="connsiteY3" fmla="*/ 2034846 h 2034846"/>
              <a:gd name="connsiteX4" fmla="*/ 0 w 1709928"/>
              <a:gd name="connsiteY4" fmla="*/ 0 h 2034846"/>
              <a:gd name="connsiteX0" fmla="*/ 0 w 2346032"/>
              <a:gd name="connsiteY0" fmla="*/ 0 h 2054724"/>
              <a:gd name="connsiteX1" fmla="*/ 1709928 w 2346032"/>
              <a:gd name="connsiteY1" fmla="*/ 0 h 2054724"/>
              <a:gd name="connsiteX2" fmla="*/ 2346032 w 2346032"/>
              <a:gd name="connsiteY2" fmla="*/ 2054724 h 2054724"/>
              <a:gd name="connsiteX3" fmla="*/ 0 w 2346032"/>
              <a:gd name="connsiteY3" fmla="*/ 2034846 h 2054724"/>
              <a:gd name="connsiteX4" fmla="*/ 0 w 2346032"/>
              <a:gd name="connsiteY4" fmla="*/ 0 h 2054724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0 w 2365911"/>
              <a:gd name="connsiteY3" fmla="*/ 2034846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715617 w 2365911"/>
              <a:gd name="connsiteY3" fmla="*/ 2024907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606287 w 2365911"/>
              <a:gd name="connsiteY3" fmla="*/ 2034846 h 2034846"/>
              <a:gd name="connsiteX4" fmla="*/ 0 w 2365911"/>
              <a:gd name="connsiteY4" fmla="*/ 0 h 203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911" h="2034846">
                <a:moveTo>
                  <a:pt x="0" y="0"/>
                </a:moveTo>
                <a:lnTo>
                  <a:pt x="1709928" y="0"/>
                </a:lnTo>
                <a:lnTo>
                  <a:pt x="2365911" y="2034846"/>
                </a:lnTo>
                <a:lnTo>
                  <a:pt x="606287" y="20348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53000"/>
                </a:schemeClr>
              </a:gs>
              <a:gs pos="71000">
                <a:schemeClr val="tx1">
                  <a:alpha val="0"/>
                </a:schemeClr>
              </a:gs>
              <a:gs pos="41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rgbClr val="FFFFFF"/>
              </a:solidFill>
            </a:endParaRPr>
          </a:p>
        </p:txBody>
      </p:sp>
      <p:sp>
        <p:nvSpPr>
          <p:cNvPr id="19" name="shadow"/>
          <p:cNvSpPr/>
          <p:nvPr userDrawn="1"/>
        </p:nvSpPr>
        <p:spPr>
          <a:xfrm>
            <a:off x="3371568" y="3367826"/>
            <a:ext cx="3131102" cy="2228261"/>
          </a:xfrm>
          <a:custGeom>
            <a:avLst/>
            <a:gdLst>
              <a:gd name="connsiteX0" fmla="*/ 0 w 1709928"/>
              <a:gd name="connsiteY0" fmla="*/ 0 h 2034846"/>
              <a:gd name="connsiteX1" fmla="*/ 1709928 w 1709928"/>
              <a:gd name="connsiteY1" fmla="*/ 0 h 2034846"/>
              <a:gd name="connsiteX2" fmla="*/ 1709928 w 1709928"/>
              <a:gd name="connsiteY2" fmla="*/ 2034846 h 2034846"/>
              <a:gd name="connsiteX3" fmla="*/ 0 w 1709928"/>
              <a:gd name="connsiteY3" fmla="*/ 2034846 h 2034846"/>
              <a:gd name="connsiteX4" fmla="*/ 0 w 1709928"/>
              <a:gd name="connsiteY4" fmla="*/ 0 h 2034846"/>
              <a:gd name="connsiteX0" fmla="*/ 0 w 2346032"/>
              <a:gd name="connsiteY0" fmla="*/ 0 h 2054724"/>
              <a:gd name="connsiteX1" fmla="*/ 1709928 w 2346032"/>
              <a:gd name="connsiteY1" fmla="*/ 0 h 2054724"/>
              <a:gd name="connsiteX2" fmla="*/ 2346032 w 2346032"/>
              <a:gd name="connsiteY2" fmla="*/ 2054724 h 2054724"/>
              <a:gd name="connsiteX3" fmla="*/ 0 w 2346032"/>
              <a:gd name="connsiteY3" fmla="*/ 2034846 h 2054724"/>
              <a:gd name="connsiteX4" fmla="*/ 0 w 2346032"/>
              <a:gd name="connsiteY4" fmla="*/ 0 h 2054724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0 w 2365911"/>
              <a:gd name="connsiteY3" fmla="*/ 2034846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715617 w 2365911"/>
              <a:gd name="connsiteY3" fmla="*/ 2024907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606287 w 2365911"/>
              <a:gd name="connsiteY3" fmla="*/ 2034846 h 2034846"/>
              <a:gd name="connsiteX4" fmla="*/ 0 w 2365911"/>
              <a:gd name="connsiteY4" fmla="*/ 0 h 203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911" h="2034846">
                <a:moveTo>
                  <a:pt x="0" y="0"/>
                </a:moveTo>
                <a:lnTo>
                  <a:pt x="1709928" y="0"/>
                </a:lnTo>
                <a:lnTo>
                  <a:pt x="2365911" y="2034846"/>
                </a:lnTo>
                <a:lnTo>
                  <a:pt x="606287" y="20348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53000"/>
                </a:schemeClr>
              </a:gs>
              <a:gs pos="71000">
                <a:schemeClr val="tx1">
                  <a:alpha val="0"/>
                </a:schemeClr>
              </a:gs>
              <a:gs pos="41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368513" y="3216703"/>
            <a:ext cx="2262958" cy="16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460913" y="2274433"/>
            <a:ext cx="2262958" cy="16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07504" y="4224879"/>
            <a:ext cx="2262958" cy="16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rgbClr val="FFFFFF"/>
              </a:solidFill>
            </a:endParaRPr>
          </a:p>
        </p:txBody>
      </p:sp>
      <p:pic>
        <p:nvPicPr>
          <p:cNvPr id="26" name="Picture 2" descr="H:\My Documents\My Pictures\Pictures\business_man_draw_stairs_400_clr_1790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9157"/>
            <a:ext cx="1655340" cy="20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267200" y="4994673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/>
                </a:solidFill>
              </a:rPr>
              <a:t>DG HR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7508" y="2442173"/>
            <a:ext cx="2126189" cy="1770851"/>
          </a:xfrm>
        </p:spPr>
        <p:txBody>
          <a:bodyPr/>
          <a:lstStyle>
            <a:lvl1pPr marL="0" indent="0" algn="just">
              <a:buNone/>
              <a:defRPr sz="1800" i="0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71572" y="1491631"/>
            <a:ext cx="2259903" cy="1725071"/>
          </a:xfrm>
        </p:spPr>
        <p:txBody>
          <a:bodyPr/>
          <a:lstStyle>
            <a:lvl1pPr marL="0" indent="0" algn="just">
              <a:buNone/>
              <a:defRPr sz="1800" i="0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0913" y="771377"/>
            <a:ext cx="2262958" cy="1670796"/>
          </a:xfrm>
        </p:spPr>
        <p:txBody>
          <a:bodyPr/>
          <a:lstStyle>
            <a:lvl1pPr marL="0" indent="0" algn="just">
              <a:buNone/>
              <a:defRPr sz="1800" i="0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5" name="Rectangle 6"/>
          <p:cNvSpPr txBox="1">
            <a:spLocks noChangeArrowheads="1"/>
          </p:cNvSpPr>
          <p:nvPr userDrawn="1"/>
        </p:nvSpPr>
        <p:spPr bwMode="auto">
          <a:xfrm>
            <a:off x="6705600" y="48363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02D330C7-2B4B-4F0A-8CC5-FC3B116DA980}" type="slidenum">
              <a:rPr lang="en-GB" altLang="en-US" b="0" smtClean="0">
                <a:solidFill>
                  <a:srgbClr val="FFFFFF"/>
                </a:solidFill>
              </a:rPr>
              <a:pPr/>
              <a:t>‹#›</a:t>
            </a:fld>
            <a:endParaRPr lang="en-GB" altLang="en-US" b="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6011863" y="3367825"/>
            <a:ext cx="2952750" cy="1469288"/>
          </a:xfrm>
        </p:spPr>
        <p:txBody>
          <a:bodyPr/>
          <a:lstStyle>
            <a:lvl1pPr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shadow"/>
          <p:cNvSpPr/>
          <p:nvPr userDrawn="1"/>
        </p:nvSpPr>
        <p:spPr>
          <a:xfrm>
            <a:off x="107504" y="4392619"/>
            <a:ext cx="3131102" cy="2228261"/>
          </a:xfrm>
          <a:custGeom>
            <a:avLst/>
            <a:gdLst>
              <a:gd name="connsiteX0" fmla="*/ 0 w 1709928"/>
              <a:gd name="connsiteY0" fmla="*/ 0 h 2034846"/>
              <a:gd name="connsiteX1" fmla="*/ 1709928 w 1709928"/>
              <a:gd name="connsiteY1" fmla="*/ 0 h 2034846"/>
              <a:gd name="connsiteX2" fmla="*/ 1709928 w 1709928"/>
              <a:gd name="connsiteY2" fmla="*/ 2034846 h 2034846"/>
              <a:gd name="connsiteX3" fmla="*/ 0 w 1709928"/>
              <a:gd name="connsiteY3" fmla="*/ 2034846 h 2034846"/>
              <a:gd name="connsiteX4" fmla="*/ 0 w 1709928"/>
              <a:gd name="connsiteY4" fmla="*/ 0 h 2034846"/>
              <a:gd name="connsiteX0" fmla="*/ 0 w 2346032"/>
              <a:gd name="connsiteY0" fmla="*/ 0 h 2054724"/>
              <a:gd name="connsiteX1" fmla="*/ 1709928 w 2346032"/>
              <a:gd name="connsiteY1" fmla="*/ 0 h 2054724"/>
              <a:gd name="connsiteX2" fmla="*/ 2346032 w 2346032"/>
              <a:gd name="connsiteY2" fmla="*/ 2054724 h 2054724"/>
              <a:gd name="connsiteX3" fmla="*/ 0 w 2346032"/>
              <a:gd name="connsiteY3" fmla="*/ 2034846 h 2054724"/>
              <a:gd name="connsiteX4" fmla="*/ 0 w 2346032"/>
              <a:gd name="connsiteY4" fmla="*/ 0 h 2054724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0 w 2365911"/>
              <a:gd name="connsiteY3" fmla="*/ 2034846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715617 w 2365911"/>
              <a:gd name="connsiteY3" fmla="*/ 2024907 h 2034846"/>
              <a:gd name="connsiteX4" fmla="*/ 0 w 2365911"/>
              <a:gd name="connsiteY4" fmla="*/ 0 h 2034846"/>
              <a:gd name="connsiteX0" fmla="*/ 0 w 2365911"/>
              <a:gd name="connsiteY0" fmla="*/ 0 h 2034846"/>
              <a:gd name="connsiteX1" fmla="*/ 1709928 w 2365911"/>
              <a:gd name="connsiteY1" fmla="*/ 0 h 2034846"/>
              <a:gd name="connsiteX2" fmla="*/ 2365911 w 2365911"/>
              <a:gd name="connsiteY2" fmla="*/ 2034846 h 2034846"/>
              <a:gd name="connsiteX3" fmla="*/ 606287 w 2365911"/>
              <a:gd name="connsiteY3" fmla="*/ 2034846 h 2034846"/>
              <a:gd name="connsiteX4" fmla="*/ 0 w 2365911"/>
              <a:gd name="connsiteY4" fmla="*/ 0 h 203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911" h="2034846">
                <a:moveTo>
                  <a:pt x="0" y="0"/>
                </a:moveTo>
                <a:lnTo>
                  <a:pt x="1709928" y="0"/>
                </a:lnTo>
                <a:lnTo>
                  <a:pt x="2365911" y="2034846"/>
                </a:lnTo>
                <a:lnTo>
                  <a:pt x="606287" y="20348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53000"/>
                </a:schemeClr>
              </a:gs>
              <a:gs pos="71000">
                <a:schemeClr val="tx1">
                  <a:alpha val="0"/>
                </a:schemeClr>
              </a:gs>
              <a:gs pos="41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62443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/>
                </a:solidFill>
              </a:rPr>
              <a:t>DG HR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5" y="155527"/>
            <a:ext cx="1144621" cy="790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:\My Documents\My Pictures\Pictures\tablet_with_transparent_screen_1585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9300" y="1053633"/>
            <a:ext cx="5565753" cy="34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084168" y="1203599"/>
            <a:ext cx="2236282" cy="3384376"/>
          </a:xfrm>
        </p:spPr>
        <p:txBody>
          <a:bodyPr/>
          <a:lstStyle>
            <a:lvl1pPr>
              <a:buNone/>
              <a:defRPr sz="2000" b="1" i="0">
                <a:solidFill>
                  <a:schemeClr val="accent2"/>
                </a:solidFill>
              </a:defRPr>
            </a:lvl1pPr>
            <a:lvl2pPr marL="179388" indent="-179388">
              <a:defRPr sz="1400" b="0" i="0">
                <a:solidFill>
                  <a:srgbClr val="777777"/>
                </a:solidFill>
                <a:latin typeface="+mj-lt"/>
              </a:defRPr>
            </a:lvl2pPr>
            <a:lvl3pPr marL="358775" indent="-179388">
              <a:defRPr sz="1400" b="0" i="0">
                <a:solidFill>
                  <a:srgbClr val="777777"/>
                </a:solidFill>
                <a:latin typeface="+mj-lt"/>
              </a:defRPr>
            </a:lvl3pPr>
            <a:lvl4pPr marL="538163" indent="-179388">
              <a:defRPr sz="1400" b="0" i="0">
                <a:solidFill>
                  <a:srgbClr val="777777"/>
                </a:solidFill>
                <a:latin typeface="+mj-lt"/>
              </a:defRPr>
            </a:lvl4pPr>
            <a:lvl5pPr marL="720725" indent="-228600">
              <a:defRPr sz="1400" b="0" i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179512" y="1059582"/>
            <a:ext cx="4694114" cy="3816424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 algn="ctr">
              <a:defRPr sz="1800" b="0">
                <a:solidFill>
                  <a:srgbClr val="777777"/>
                </a:solidFill>
                <a:latin typeface="+mj-lt"/>
              </a:defRPr>
            </a:lvl2pPr>
            <a:lvl3pPr algn="ctr">
              <a:defRPr sz="1800" b="0">
                <a:solidFill>
                  <a:srgbClr val="777777"/>
                </a:solidFill>
                <a:latin typeface="+mj-lt"/>
              </a:defRPr>
            </a:lvl3pPr>
            <a:lvl4pPr algn="ctr">
              <a:defRPr sz="1800" b="0">
                <a:solidFill>
                  <a:srgbClr val="777777"/>
                </a:solidFill>
                <a:latin typeface="+mj-lt"/>
              </a:defRPr>
            </a:lvl4pPr>
            <a:lvl5pPr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763688" y="1131591"/>
            <a:ext cx="5760640" cy="3744416"/>
          </a:xfrm>
          <a:prstGeom prst="roundRect">
            <a:avLst>
              <a:gd name="adj" fmla="val 10203"/>
            </a:avLst>
          </a:prstGeom>
          <a:solidFill>
            <a:schemeClr val="accent2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4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3" name="Picture 8" descr="H:\My Documents\My Pictures\Pictures\tablet_with_transparent_screen_1585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443539"/>
            <a:ext cx="8316924" cy="48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2051720" y="1419623"/>
            <a:ext cx="5040560" cy="3312368"/>
          </a:xfrm>
        </p:spPr>
        <p:txBody>
          <a:bodyPr/>
          <a:lstStyle>
            <a:lvl1pPr algn="just">
              <a:buNone/>
              <a:defRPr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179388" indent="-179388" algn="just">
              <a:tabLst>
                <a:tab pos="179388" algn="l"/>
              </a:tabLst>
              <a:defRPr sz="1800" b="0">
                <a:solidFill>
                  <a:schemeClr val="bg1"/>
                </a:solidFill>
                <a:latin typeface="+mj-lt"/>
              </a:defRPr>
            </a:lvl2pPr>
            <a:lvl3pPr marL="355600" indent="-176213" algn="just">
              <a:defRPr sz="1800" b="0">
                <a:solidFill>
                  <a:schemeClr val="bg1"/>
                </a:solidFill>
                <a:latin typeface="+mj-lt"/>
              </a:defRPr>
            </a:lvl3pPr>
            <a:lvl4pPr marL="809625" indent="-271463" algn="just">
              <a:defRPr sz="1800" b="0">
                <a:solidFill>
                  <a:schemeClr val="bg1"/>
                </a:solidFill>
                <a:latin typeface="+mj-lt"/>
              </a:defRPr>
            </a:lvl4pPr>
            <a:lvl5pPr marL="900113" indent="-228600" algn="just"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5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Documents\My Pictures\Pictures\new\stick_figure_presenting_blank_board_800_c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766"/>
            <a:ext cx="7776864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2843812" y="1131592"/>
            <a:ext cx="4392489" cy="2302459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57188" indent="-285750" algn="ctr">
              <a:defRPr sz="1800" b="0">
                <a:solidFill>
                  <a:srgbClr val="777777"/>
                </a:solidFill>
                <a:latin typeface="+mj-lt"/>
              </a:defRPr>
            </a:lvl2pPr>
            <a:lvl3pPr marL="541338" indent="-228600" algn="ctr">
              <a:defRPr sz="1800" b="0">
                <a:solidFill>
                  <a:srgbClr val="777777"/>
                </a:solidFill>
                <a:latin typeface="+mj-lt"/>
              </a:defRPr>
            </a:lvl3pPr>
            <a:lvl4pPr marL="900113" indent="-228600" algn="ctr">
              <a:defRPr sz="1800" b="0">
                <a:solidFill>
                  <a:srgbClr val="777777"/>
                </a:solidFill>
                <a:latin typeface="+mj-lt"/>
              </a:defRPr>
            </a:lvl4pPr>
            <a:lvl5pPr marL="1258888" indent="-228600"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7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y Documents\My Pictures\Pictures\new\pondering_blank_board_400_clr_1097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4" y="553330"/>
            <a:ext cx="5266799" cy="49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 rot="21439348">
            <a:off x="5434505" y="911937"/>
            <a:ext cx="3387409" cy="2596186"/>
          </a:xfrm>
        </p:spPr>
        <p:txBody>
          <a:bodyPr>
            <a:scene3d>
              <a:camera prst="isometricOffAxis1Right">
                <a:rot lat="1080000" lon="21300000" rev="0"/>
              </a:camera>
              <a:lightRig rig="threePt" dir="t"/>
            </a:scene3d>
          </a:bodyPr>
          <a:lstStyle>
            <a:lvl1pPr>
              <a:buNone/>
              <a:defRPr sz="2000" b="1" i="0">
                <a:solidFill>
                  <a:schemeClr val="accent2"/>
                </a:solidFill>
              </a:defRPr>
            </a:lvl1pPr>
            <a:lvl2pPr marL="179388" indent="-179388">
              <a:defRPr sz="1400" b="0" i="0">
                <a:solidFill>
                  <a:srgbClr val="777777"/>
                </a:solidFill>
                <a:latin typeface="+mj-lt"/>
              </a:defRPr>
            </a:lvl2pPr>
            <a:lvl3pPr marL="358775" indent="-179388">
              <a:defRPr sz="1400" b="0" i="0">
                <a:solidFill>
                  <a:srgbClr val="777777"/>
                </a:solidFill>
                <a:latin typeface="+mj-lt"/>
              </a:defRPr>
            </a:lvl3pPr>
            <a:lvl4pPr marL="538163" indent="-179388">
              <a:defRPr sz="1400" b="0" i="0">
                <a:solidFill>
                  <a:srgbClr val="777777"/>
                </a:solidFill>
                <a:latin typeface="+mj-lt"/>
              </a:defRPr>
            </a:lvl4pPr>
            <a:lvl5pPr marL="720725" indent="-228600">
              <a:defRPr sz="1400" b="0" i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179512" y="1059582"/>
            <a:ext cx="4694114" cy="3816424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 algn="ctr">
              <a:defRPr sz="1800" b="0">
                <a:solidFill>
                  <a:srgbClr val="777777"/>
                </a:solidFill>
                <a:latin typeface="+mj-lt"/>
              </a:defRPr>
            </a:lvl2pPr>
            <a:lvl3pPr algn="ctr">
              <a:defRPr sz="1800" b="0">
                <a:solidFill>
                  <a:srgbClr val="777777"/>
                </a:solidFill>
                <a:latin typeface="+mj-lt"/>
              </a:defRPr>
            </a:lvl3pPr>
            <a:lvl4pPr algn="ctr">
              <a:defRPr sz="1800" b="0">
                <a:solidFill>
                  <a:srgbClr val="777777"/>
                </a:solidFill>
                <a:latin typeface="+mj-lt"/>
              </a:defRPr>
            </a:lvl4pPr>
            <a:lvl5pPr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My Documents\My Pictures\Pictures\new\woman_presenting_board_800_clr_786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9"/>
            <a:ext cx="7560840" cy="51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2843812" y="1131592"/>
            <a:ext cx="4392489" cy="2302459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57188" indent="-285750" algn="ctr">
              <a:defRPr sz="1800" b="0">
                <a:solidFill>
                  <a:srgbClr val="777777"/>
                </a:solidFill>
                <a:latin typeface="+mj-lt"/>
              </a:defRPr>
            </a:lvl2pPr>
            <a:lvl3pPr marL="541338" indent="-228600" algn="ctr">
              <a:defRPr sz="1800" b="0">
                <a:solidFill>
                  <a:srgbClr val="777777"/>
                </a:solidFill>
                <a:latin typeface="+mj-lt"/>
              </a:defRPr>
            </a:lvl3pPr>
            <a:lvl4pPr marL="900113" indent="-228600" algn="ctr">
              <a:defRPr sz="1800" b="0">
                <a:solidFill>
                  <a:srgbClr val="777777"/>
                </a:solidFill>
                <a:latin typeface="+mj-lt"/>
              </a:defRPr>
            </a:lvl4pPr>
            <a:lvl5pPr marL="1258888" indent="-228600"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2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:\My Documents\My Pictures\Pictures\white_board_string_800_clr_1441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81" y="0"/>
            <a:ext cx="6048672" cy="5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2051720" y="2427735"/>
            <a:ext cx="5040560" cy="2016224"/>
          </a:xfrm>
        </p:spPr>
        <p:txBody>
          <a:bodyPr/>
          <a:lstStyle>
            <a:lvl1pPr>
              <a:buNone/>
              <a:defRPr sz="2000" b="1" i="0">
                <a:solidFill>
                  <a:schemeClr val="accent2"/>
                </a:solidFill>
              </a:defRPr>
            </a:lvl1pPr>
            <a:lvl2pPr marL="179388" indent="-179388">
              <a:defRPr sz="1400" b="0" i="0">
                <a:solidFill>
                  <a:srgbClr val="777777"/>
                </a:solidFill>
                <a:latin typeface="+mj-lt"/>
              </a:defRPr>
            </a:lvl2pPr>
            <a:lvl3pPr marL="358775" indent="-179388">
              <a:defRPr sz="1400" b="0" i="0">
                <a:solidFill>
                  <a:srgbClr val="777777"/>
                </a:solidFill>
                <a:latin typeface="+mj-lt"/>
              </a:defRPr>
            </a:lvl3pPr>
            <a:lvl4pPr marL="538163" indent="-179388">
              <a:defRPr sz="1400" b="0" i="0">
                <a:solidFill>
                  <a:srgbClr val="777777"/>
                </a:solidFill>
                <a:latin typeface="+mj-lt"/>
              </a:defRPr>
            </a:lvl4pPr>
            <a:lvl5pPr marL="720725" indent="-228600">
              <a:defRPr sz="1400" b="0" i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0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90" y="3291831"/>
            <a:ext cx="3107185" cy="31071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8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876360"/>
            <a:ext cx="3894525" cy="38945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979712" y="987576"/>
            <a:ext cx="7056784" cy="720725"/>
          </a:xfrm>
        </p:spPr>
        <p:txBody>
          <a:bodyPr/>
          <a:lstStyle>
            <a:lvl1pPr marL="15875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dirty="0" smtClean="0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marL="73025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dirty="0" smtClean="0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2pPr>
            <a:lvl3pPr marL="358775" algn="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dirty="0" smtClean="0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3pPr>
            <a:lvl4pPr marL="358775" algn="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dirty="0" smtClean="0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4pPr>
            <a:lvl5pPr marL="358775" algn="r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dirty="0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2699792" y="1851027"/>
            <a:ext cx="6321702" cy="25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mtClean="0">
                <a:solidFill>
                  <a:srgbClr val="777777"/>
                </a:solidFill>
              </a:defRPr>
            </a:lvl1pPr>
            <a:lvl2pPr algn="r">
              <a:defRPr lang="en-US" smtClean="0">
                <a:solidFill>
                  <a:srgbClr val="777777"/>
                </a:solidFill>
              </a:defRPr>
            </a:lvl2pPr>
            <a:lvl3pPr algn="r">
              <a:defRPr lang="en-US" smtClean="0">
                <a:solidFill>
                  <a:srgbClr val="777777"/>
                </a:solidFill>
              </a:defRPr>
            </a:lvl3pPr>
            <a:lvl4pPr algn="r">
              <a:defRPr lang="en-US" smtClean="0">
                <a:solidFill>
                  <a:srgbClr val="777777"/>
                </a:solidFill>
              </a:defRPr>
            </a:lvl4pPr>
            <a:lvl5pPr algn="r">
              <a:defRPr lang="en-GB">
                <a:solidFill>
                  <a:srgbClr val="77777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My Documents\My Pictures\Pictures\flipboard_colored_pc_800_clr_433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639004"/>
            <a:ext cx="2952328" cy="51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H:\My Documents\My Pictures\Pictures\casual_pose_three_800_cl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45" y="703597"/>
            <a:ext cx="3584555" cy="47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0"/>
          </p:nvPr>
        </p:nvSpPr>
        <p:spPr>
          <a:xfrm>
            <a:off x="467545" y="1131591"/>
            <a:ext cx="1656184" cy="2102864"/>
          </a:xfrm>
        </p:spPr>
        <p:txBody>
          <a:bodyPr/>
          <a:lstStyle>
            <a:lvl1pPr>
              <a:buNone/>
              <a:defRPr sz="2000" b="1" i="0">
                <a:solidFill>
                  <a:schemeClr val="accent2"/>
                </a:solidFill>
              </a:defRPr>
            </a:lvl1pPr>
            <a:lvl2pPr marL="179388" indent="-179388">
              <a:defRPr sz="1400" b="0" i="0">
                <a:solidFill>
                  <a:srgbClr val="777777"/>
                </a:solidFill>
                <a:latin typeface="+mj-lt"/>
              </a:defRPr>
            </a:lvl2pPr>
            <a:lvl3pPr marL="358775" indent="-179388">
              <a:defRPr sz="1400" b="0" i="0">
                <a:solidFill>
                  <a:srgbClr val="777777"/>
                </a:solidFill>
                <a:latin typeface="+mj-lt"/>
              </a:defRPr>
            </a:lvl3pPr>
            <a:lvl4pPr marL="538163" indent="-179388">
              <a:defRPr sz="1400" b="0" i="0">
                <a:solidFill>
                  <a:srgbClr val="777777"/>
                </a:solidFill>
                <a:latin typeface="+mj-lt"/>
              </a:defRPr>
            </a:lvl4pPr>
            <a:lvl5pPr marL="720725" indent="-228600">
              <a:defRPr sz="1400" b="0" i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788024" y="1059582"/>
            <a:ext cx="4190058" cy="3816424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 algn="ctr">
              <a:defRPr sz="1800" b="0">
                <a:solidFill>
                  <a:srgbClr val="777777"/>
                </a:solidFill>
                <a:latin typeface="+mj-lt"/>
              </a:defRPr>
            </a:lvl2pPr>
            <a:lvl3pPr algn="ctr">
              <a:defRPr sz="1800" b="0">
                <a:solidFill>
                  <a:srgbClr val="777777"/>
                </a:solidFill>
                <a:latin typeface="+mj-lt"/>
              </a:defRPr>
            </a:lvl3pPr>
            <a:lvl4pPr algn="ctr">
              <a:defRPr sz="1800" b="0">
                <a:solidFill>
                  <a:srgbClr val="777777"/>
                </a:solidFill>
                <a:latin typeface="+mj-lt"/>
              </a:defRPr>
            </a:lvl4pPr>
            <a:lvl5pPr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0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187624" y="1059583"/>
            <a:ext cx="6552728" cy="3096344"/>
          </a:xfrm>
          <a:prstGeom prst="rect">
            <a:avLst/>
          </a:prstGeom>
          <a:solidFill>
            <a:schemeClr val="accent2"/>
          </a:solidFill>
          <a:ln w="76200">
            <a:noFill/>
          </a:ln>
          <a:effectLst>
            <a:outerShdw blurRad="215900" dist="38100" dir="13500000" sx="102000" sy="102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4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2050" name="Picture 2" descr="H:\My Documents\My Pictures\Pictures\flat_hdtv_with_transparent_see_though_screen_800_clr_685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7344816" cy="54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1187624" y="1203599"/>
            <a:ext cx="6480720" cy="2808312"/>
          </a:xfr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57188" indent="-285750" algn="ctr">
              <a:defRPr sz="1800" b="0">
                <a:solidFill>
                  <a:schemeClr val="bg1"/>
                </a:solidFill>
                <a:latin typeface="+mj-lt"/>
              </a:defRPr>
            </a:lvl2pPr>
            <a:lvl3pPr marL="541338" indent="-228600" algn="ctr">
              <a:defRPr sz="1800" b="0">
                <a:solidFill>
                  <a:schemeClr val="bg1"/>
                </a:solidFill>
                <a:latin typeface="+mj-lt"/>
              </a:defRPr>
            </a:lvl3pPr>
            <a:lvl4pPr marL="900113" indent="-228600" algn="ctr">
              <a:defRPr sz="1800" b="0">
                <a:solidFill>
                  <a:schemeClr val="bg1"/>
                </a:solidFill>
                <a:latin typeface="+mj-lt"/>
              </a:defRPr>
            </a:lvl4pPr>
            <a:lvl5pPr marL="1258888" indent="-228600" algn="ctr"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3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My Documents\My Pictures\Pictures\new\advertising_booth_design_four_800_clr_963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22" y="452686"/>
            <a:ext cx="9433048" cy="54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1600" y="1203426"/>
            <a:ext cx="7416824" cy="3384550"/>
          </a:xfrm>
        </p:spPr>
        <p:txBody>
          <a:bodyPr/>
          <a:lstStyle>
            <a:lvl1pPr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>
              <a:defRPr sz="1800" b="0">
                <a:solidFill>
                  <a:srgbClr val="777777"/>
                </a:solidFill>
                <a:latin typeface="+mj-lt"/>
              </a:defRPr>
            </a:lvl2pPr>
            <a:lvl3pPr>
              <a:defRPr sz="1800" b="0">
                <a:solidFill>
                  <a:srgbClr val="777777"/>
                </a:solidFill>
                <a:latin typeface="+mj-lt"/>
              </a:defRPr>
            </a:lvl3pPr>
            <a:lvl4pPr>
              <a:defRPr sz="1800" b="0">
                <a:solidFill>
                  <a:srgbClr val="777777"/>
                </a:solidFill>
                <a:latin typeface="+mj-lt"/>
              </a:defRPr>
            </a:lvl4pPr>
            <a:lvl5pPr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32" name="Picture 8" descr="H:\My Documents\My Pictures\Pictures\stick_figure_presenting_with_pen_400_clr_628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792" y="2067695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My Documents\My Pictures\Pictures\business_grey_stick_guy_blank_board_pc_800_c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63" y="411512"/>
            <a:ext cx="7029089" cy="57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71996" y="2044240"/>
            <a:ext cx="3646361" cy="2587451"/>
          </a:xfrm>
        </p:spPr>
        <p:txBody>
          <a:bodyPr/>
          <a:lstStyle>
            <a:lvl1pPr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>
              <a:defRPr sz="1800" b="0">
                <a:solidFill>
                  <a:srgbClr val="4D4D4D"/>
                </a:solidFill>
                <a:latin typeface="+mj-lt"/>
              </a:defRPr>
            </a:lvl2pPr>
            <a:lvl3pPr>
              <a:defRPr sz="1800" b="0">
                <a:solidFill>
                  <a:srgbClr val="4D4D4D"/>
                </a:solidFill>
                <a:latin typeface="+mj-lt"/>
              </a:defRPr>
            </a:lvl3pPr>
            <a:lvl4pPr>
              <a:defRPr sz="1800" b="0">
                <a:solidFill>
                  <a:srgbClr val="4D4D4D"/>
                </a:solidFill>
                <a:latin typeface="+mj-lt"/>
              </a:defRPr>
            </a:lvl4pPr>
            <a:lvl5pPr>
              <a:defRPr sz="1800" b="0">
                <a:solidFill>
                  <a:srgbClr val="4D4D4D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1"/>
          </p:nvPr>
        </p:nvSpPr>
        <p:spPr>
          <a:xfrm>
            <a:off x="179512" y="1059582"/>
            <a:ext cx="3888432" cy="3816424"/>
          </a:xfrm>
        </p:spPr>
        <p:txBody>
          <a:bodyPr/>
          <a:lstStyle>
            <a:lvl1pPr algn="ctr">
              <a:buNone/>
              <a:defRPr b="1" i="0">
                <a:solidFill>
                  <a:srgbClr val="00B0F0"/>
                </a:solidFill>
                <a:latin typeface="+mj-lt"/>
              </a:defRPr>
            </a:lvl1pPr>
            <a:lvl2pPr algn="ctr">
              <a:defRPr sz="1800" b="0">
                <a:solidFill>
                  <a:srgbClr val="777777"/>
                </a:solidFill>
                <a:latin typeface="+mj-lt"/>
              </a:defRPr>
            </a:lvl2pPr>
            <a:lvl3pPr algn="ctr">
              <a:defRPr sz="1800" b="0">
                <a:solidFill>
                  <a:srgbClr val="777777"/>
                </a:solidFill>
                <a:latin typeface="+mj-lt"/>
              </a:defRPr>
            </a:lvl3pPr>
            <a:lvl4pPr algn="ctr">
              <a:defRPr sz="1800" b="0">
                <a:solidFill>
                  <a:srgbClr val="777777"/>
                </a:solidFill>
                <a:latin typeface="+mj-lt"/>
              </a:defRPr>
            </a:lvl4pPr>
            <a:lvl5pPr algn="ctr">
              <a:defRPr sz="1800" b="0">
                <a:solidFill>
                  <a:srgbClr val="77777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5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60787"/>
            <a:ext cx="8496943" cy="1021556"/>
          </a:xfrm>
        </p:spPr>
        <p:txBody>
          <a:bodyPr anchor="t"/>
          <a:lstStyle>
            <a:lvl1pPr algn="l">
              <a:defRPr sz="3600" b="1" cap="all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35646"/>
            <a:ext cx="8496943" cy="1125140"/>
          </a:xfrm>
        </p:spPr>
        <p:txBody>
          <a:bodyPr anchor="b"/>
          <a:lstStyle>
            <a:lvl1pPr marL="0" indent="0">
              <a:buNone/>
              <a:defRPr sz="18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8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79516" y="1058865"/>
            <a:ext cx="8856983" cy="3384550"/>
          </a:xfrm>
        </p:spPr>
        <p:txBody>
          <a:bodyPr/>
          <a:lstStyle>
            <a:lvl1pPr marL="0" indent="0">
              <a:defRPr>
                <a:latin typeface="EC Square Sans Cond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7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69282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388296" cy="2646760"/>
          </a:xfrm>
        </p:spPr>
        <p:txBody>
          <a:bodyPr/>
          <a:lstStyle>
            <a:lvl1pPr>
              <a:defRPr sz="2800">
                <a:latin typeface="EC Square Sans Cond Pro" panose="020B0506040000020004" pitchFamily="34" charset="0"/>
              </a:defRPr>
            </a:lvl1pPr>
            <a:lvl2pPr>
              <a:defRPr sz="2400">
                <a:latin typeface="EC Square Sans Cond Pro" panose="020B0506040000020004" pitchFamily="34" charset="0"/>
              </a:defRPr>
            </a:lvl2pPr>
            <a:lvl3pPr>
              <a:defRPr sz="2000">
                <a:latin typeface="EC Square Sans Cond Pro" panose="020B0506040000020004" pitchFamily="34" charset="0"/>
              </a:defRPr>
            </a:lvl3pPr>
            <a:lvl4pPr>
              <a:defRPr sz="1800">
                <a:latin typeface="EC Square Sans Cond Pro" panose="020B0506040000020004" pitchFamily="34" charset="0"/>
              </a:defRPr>
            </a:lvl4pPr>
            <a:lvl5pPr>
              <a:defRPr sz="1800">
                <a:latin typeface="EC Square Sans Cond Pro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0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2" y="738059"/>
            <a:ext cx="3233056" cy="32330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80" y="1225602"/>
            <a:ext cx="3777346" cy="37773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70" y="1006695"/>
            <a:ext cx="3777346" cy="37773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3" y="2070543"/>
            <a:ext cx="3233056" cy="32330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32041" y="915568"/>
            <a:ext cx="3456384" cy="84455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79" y="267496"/>
            <a:ext cx="3777346" cy="37773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3559"/>
            <a:ext cx="8856984" cy="363686"/>
          </a:xfrm>
        </p:spPr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99841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779662"/>
            <a:ext cx="4389884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9841"/>
            <a:ext cx="4319462" cy="479822"/>
          </a:xfrm>
        </p:spPr>
        <p:txBody>
          <a:bodyPr anchor="b"/>
          <a:lstStyle>
            <a:lvl1pPr marL="0" indent="0">
              <a:buNone/>
              <a:defRPr sz="2400" b="1">
                <a:latin typeface="EC Square Sans Cond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319462" cy="2814960"/>
          </a:xfrm>
        </p:spPr>
        <p:txBody>
          <a:bodyPr/>
          <a:lstStyle>
            <a:lvl1pPr>
              <a:defRPr sz="2400">
                <a:latin typeface="EC Square Sans Cond Pro" panose="020B0506040000020004" pitchFamily="34" charset="0"/>
              </a:defRPr>
            </a:lvl1pPr>
            <a:lvl2pPr>
              <a:defRPr sz="2000">
                <a:latin typeface="EC Square Sans Cond Pro" panose="020B0506040000020004" pitchFamily="34" charset="0"/>
              </a:defRPr>
            </a:lvl2pPr>
            <a:lvl3pPr>
              <a:defRPr sz="1800">
                <a:latin typeface="EC Square Sans Cond Pro" panose="020B0506040000020004" pitchFamily="34" charset="0"/>
              </a:defRPr>
            </a:lvl3pPr>
            <a:lvl4pPr>
              <a:defRPr sz="1600">
                <a:latin typeface="EC Square Sans Cond Pro" panose="020B0506040000020004" pitchFamily="34" charset="0"/>
              </a:defRPr>
            </a:lvl4pPr>
            <a:lvl5pPr>
              <a:defRPr sz="1600">
                <a:latin typeface="EC Square Sans Cond Pro" panose="020B05060400000200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6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987574"/>
            <a:ext cx="3286002" cy="583506"/>
          </a:xfrm>
        </p:spPr>
        <p:txBody>
          <a:bodyPr anchor="b"/>
          <a:lstStyle>
            <a:lvl1pPr marL="0" indent="0"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5"/>
            <a:ext cx="5461446" cy="3607049"/>
          </a:xfrm>
        </p:spPr>
        <p:txBody>
          <a:bodyPr/>
          <a:lstStyle>
            <a:lvl1pPr>
              <a:defRPr sz="3200">
                <a:latin typeface="EC Square Sans Cond Pro" panose="020B0506040000020004" pitchFamily="34" charset="0"/>
              </a:defRPr>
            </a:lvl1pPr>
            <a:lvl2pPr>
              <a:defRPr sz="2800">
                <a:latin typeface="EC Square Sans Cond Pro" panose="020B0506040000020004" pitchFamily="34" charset="0"/>
              </a:defRPr>
            </a:lvl2pPr>
            <a:lvl3pPr>
              <a:defRPr sz="2400">
                <a:latin typeface="EC Square Sans Cond Pro" panose="020B0506040000020004" pitchFamily="34" charset="0"/>
              </a:defRPr>
            </a:lvl3pPr>
            <a:lvl4pPr>
              <a:defRPr sz="2000">
                <a:latin typeface="EC Square Sans Cond Pro" panose="020B0506040000020004" pitchFamily="34" charset="0"/>
              </a:defRPr>
            </a:lvl4pPr>
            <a:lvl5pPr>
              <a:defRPr sz="2000">
                <a:latin typeface="EC Square Sans Cond Pro" panose="020B050604000002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563640"/>
            <a:ext cx="3286002" cy="3030985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7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00451"/>
            <a:ext cx="8856984" cy="425054"/>
          </a:xfrm>
        </p:spPr>
        <p:txBody>
          <a:bodyPr anchor="b"/>
          <a:lstStyle>
            <a:lvl1pPr algn="l">
              <a:defRPr sz="2000" b="1"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059583"/>
            <a:ext cx="8856984" cy="2486099"/>
          </a:xfrm>
        </p:spPr>
        <p:txBody>
          <a:bodyPr/>
          <a:lstStyle>
            <a:lvl1pPr marL="0" indent="0">
              <a:buNone/>
              <a:defRPr sz="32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4025505"/>
            <a:ext cx="8856984" cy="603647"/>
          </a:xfrm>
        </p:spPr>
        <p:txBody>
          <a:bodyPr/>
          <a:lstStyle>
            <a:lvl1pPr marL="0" indent="0">
              <a:buNone/>
              <a:defRPr sz="1400">
                <a:latin typeface="EC Square Sans Cond Pro" panose="020B050604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8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004887"/>
            <a:ext cx="2349374" cy="3511154"/>
          </a:xfrm>
        </p:spPr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2" y="1004887"/>
            <a:ext cx="6067425" cy="3511154"/>
          </a:xfrm>
        </p:spPr>
        <p:txBody>
          <a:bodyPr vert="eaVert"/>
          <a:lstStyle>
            <a:lvl1pPr>
              <a:defRPr>
                <a:latin typeface="EC Square Sans Cond Pro" panose="020B0506040000020004" pitchFamily="34" charset="0"/>
              </a:defRPr>
            </a:lvl1pPr>
            <a:lvl2pPr>
              <a:defRPr>
                <a:latin typeface="EC Square Sans Cond Pro" panose="020B0506040000020004" pitchFamily="34" charset="0"/>
              </a:defRPr>
            </a:lvl2pPr>
            <a:lvl3pPr>
              <a:defRPr>
                <a:latin typeface="EC Square Sans Cond Pro" panose="020B0506040000020004" pitchFamily="34" charset="0"/>
              </a:defRPr>
            </a:lvl3pPr>
            <a:lvl4pPr>
              <a:defRPr>
                <a:latin typeface="EC Square Sans Cond Pro" panose="020B0506040000020004" pitchFamily="34" charset="0"/>
              </a:defRPr>
            </a:lvl4pPr>
            <a:lvl5pPr>
              <a:defRPr>
                <a:latin typeface="EC Square Sans Cond Pro" panose="020B05060400000200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4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44725"/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title</a:t>
            </a:r>
            <a:b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</a:br>
            <a:r>
              <a:rPr lang="en-GB" sz="2800" cap="small" dirty="0"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Cond Pro" panose="020B0506040000020004" pitchFamily="34" charset="0"/>
              </a:rPr>
              <a:t>moto</a:t>
            </a: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952674" y="2048814"/>
            <a:ext cx="1045875" cy="1045875"/>
          </a:xfrm>
          <a:prstGeom prst="ellipse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pic>
        <p:nvPicPr>
          <p:cNvPr id="10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5" y="142087"/>
            <a:ext cx="1144621" cy="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>
            <a:spLocks noChangeAspect="1"/>
          </p:cNvSpPr>
          <p:nvPr userDrawn="1"/>
        </p:nvSpPr>
        <p:spPr>
          <a:xfrm>
            <a:off x="952674" y="2048813"/>
            <a:ext cx="1045875" cy="1045875"/>
          </a:xfrm>
          <a:prstGeom prst="ellipse">
            <a:avLst/>
          </a:prstGeom>
          <a:solidFill>
            <a:srgbClr val="00B0F0">
              <a:alpha val="33725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softEdge">
            <a:bevelT w="92075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67200" y="4994673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/>
                </a:solidFill>
              </a:rPr>
              <a:t>DG HR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FFFFFF"/>
                </a:solidFill>
              </a:rPr>
              <a:pPr/>
              <a:t>‹#›</a:t>
            </a:fld>
            <a:endParaRPr lang="en-GB" alt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44" y="1272979"/>
            <a:ext cx="1616528" cy="1616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2" y="1541894"/>
            <a:ext cx="1888673" cy="18886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59" y="1411773"/>
            <a:ext cx="1888673" cy="18886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64" y="897135"/>
            <a:ext cx="1616528" cy="1616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9512" y="1112195"/>
            <a:ext cx="3744416" cy="3835821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22301"/>
            <a:ext cx="1616528" cy="1616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3497333" y="1056652"/>
            <a:ext cx="1465948" cy="14659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2503180" y="1668284"/>
            <a:ext cx="590021" cy="590021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>
          <a:xfrm rot="1727446">
            <a:off x="5702881" y="1980954"/>
            <a:ext cx="372898" cy="372898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 rot="1727446">
            <a:off x="5095794" y="1475307"/>
            <a:ext cx="578562" cy="578562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3093197" y="1958803"/>
            <a:ext cx="791328" cy="791328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3" name="Freeform 14"/>
          <p:cNvSpPr>
            <a:spLocks noChangeAspect="1" noEditPoints="1"/>
          </p:cNvSpPr>
          <p:nvPr userDrawn="1"/>
        </p:nvSpPr>
        <p:spPr bwMode="auto">
          <a:xfrm>
            <a:off x="3934946" y="1192971"/>
            <a:ext cx="1234765" cy="1234765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9000">
                <a:srgbClr val="00B0F0"/>
              </a:gs>
              <a:gs pos="63000">
                <a:srgbClr val="00B0F0">
                  <a:lumMod val="74000"/>
                </a:srgbClr>
              </a:gs>
            </a:gsLst>
            <a:lin ang="0" scaled="0"/>
            <a:tileRect/>
          </a:gradFill>
          <a:ln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95000"/>
                    <a:alpha val="11000"/>
                  </a:schemeClr>
                </a:gs>
              </a:gsLst>
              <a:lin ang="0" scaled="0"/>
            </a:gra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 extrusionH="76200" contourW="19050" prstMaterial="matte">
            <a:bevelT w="0" h="0"/>
            <a:extrusionClr>
              <a:schemeClr val="accent2">
                <a:lumMod val="20000"/>
                <a:lumOff val="8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 rot="759336">
            <a:off x="2972175" y="1214509"/>
            <a:ext cx="791328" cy="791328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 rot="1852473">
            <a:off x="5106135" y="1982722"/>
            <a:ext cx="444899" cy="444899"/>
          </a:xfrm>
          <a:prstGeom prst="rect">
            <a:avLst/>
          </a:prstGeom>
          <a:blipFill dpi="0" rotWithShape="1">
            <a:blip r:embed="rId2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5" name="Freeform 14"/>
          <p:cNvSpPr>
            <a:spLocks noChangeAspect="1" noEditPoints="1"/>
          </p:cNvSpPr>
          <p:nvPr userDrawn="1"/>
        </p:nvSpPr>
        <p:spPr bwMode="auto">
          <a:xfrm>
            <a:off x="2676998" y="1678385"/>
            <a:ext cx="513726" cy="513726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7" name="Freeform 14"/>
          <p:cNvSpPr>
            <a:spLocks noChangeAspect="1" noEditPoints="1"/>
          </p:cNvSpPr>
          <p:nvPr userDrawn="1"/>
        </p:nvSpPr>
        <p:spPr bwMode="auto">
          <a:xfrm rot="1727446">
            <a:off x="5615578" y="1977421"/>
            <a:ext cx="324680" cy="324680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9" name="Freeform 14"/>
          <p:cNvSpPr>
            <a:spLocks noChangeAspect="1" noEditPoints="1"/>
          </p:cNvSpPr>
          <p:nvPr userDrawn="1"/>
        </p:nvSpPr>
        <p:spPr bwMode="auto">
          <a:xfrm rot="1727446">
            <a:off x="5262864" y="1526165"/>
            <a:ext cx="520438" cy="520438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1" name="Freeform 14"/>
          <p:cNvSpPr>
            <a:spLocks noChangeAspect="1" noEditPoints="1"/>
          </p:cNvSpPr>
          <p:nvPr userDrawn="1"/>
        </p:nvSpPr>
        <p:spPr bwMode="auto">
          <a:xfrm>
            <a:off x="3315877" y="1973975"/>
            <a:ext cx="689003" cy="689003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 rot="759336">
            <a:off x="3178835" y="1248998"/>
            <a:ext cx="689003" cy="689003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  <p:sp>
        <p:nvSpPr>
          <p:cNvPr id="17" name="Freeform 14"/>
          <p:cNvSpPr>
            <a:spLocks noChangeAspect="1" noEditPoints="1"/>
          </p:cNvSpPr>
          <p:nvPr userDrawn="1"/>
        </p:nvSpPr>
        <p:spPr bwMode="auto">
          <a:xfrm rot="1852473">
            <a:off x="5241657" y="2052186"/>
            <a:ext cx="387371" cy="387371"/>
          </a:xfrm>
          <a:custGeom>
            <a:avLst/>
            <a:gdLst>
              <a:gd name="T0" fmla="*/ 3263 w 4483"/>
              <a:gd name="T1" fmla="*/ 226 h 4483"/>
              <a:gd name="T2" fmla="*/ 3200 w 4483"/>
              <a:gd name="T3" fmla="*/ 669 h 4483"/>
              <a:gd name="T4" fmla="*/ 3570 w 4483"/>
              <a:gd name="T5" fmla="*/ 1012 h 4483"/>
              <a:gd name="T6" fmla="*/ 3995 w 4483"/>
              <a:gd name="T7" fmla="*/ 840 h 4483"/>
              <a:gd name="T8" fmla="*/ 4384 w 4483"/>
              <a:gd name="T9" fmla="*/ 1518 h 4483"/>
              <a:gd name="T10" fmla="*/ 4013 w 4483"/>
              <a:gd name="T11" fmla="*/ 1817 h 4483"/>
              <a:gd name="T12" fmla="*/ 4050 w 4483"/>
              <a:gd name="T13" fmla="*/ 2305 h 4483"/>
              <a:gd name="T14" fmla="*/ 4483 w 4483"/>
              <a:gd name="T15" fmla="*/ 2495 h 4483"/>
              <a:gd name="T16" fmla="*/ 4267 w 4483"/>
              <a:gd name="T17" fmla="*/ 3245 h 4483"/>
              <a:gd name="T18" fmla="*/ 3824 w 4483"/>
              <a:gd name="T19" fmla="*/ 3182 h 4483"/>
              <a:gd name="T20" fmla="*/ 3634 w 4483"/>
              <a:gd name="T21" fmla="*/ 3362 h 4483"/>
              <a:gd name="T22" fmla="*/ 3462 w 4483"/>
              <a:gd name="T23" fmla="*/ 3552 h 4483"/>
              <a:gd name="T24" fmla="*/ 3643 w 4483"/>
              <a:gd name="T25" fmla="*/ 3995 h 4483"/>
              <a:gd name="T26" fmla="*/ 2974 w 4483"/>
              <a:gd name="T27" fmla="*/ 4384 h 4483"/>
              <a:gd name="T28" fmla="*/ 2675 w 4483"/>
              <a:gd name="T29" fmla="*/ 3995 h 4483"/>
              <a:gd name="T30" fmla="*/ 2187 w 4483"/>
              <a:gd name="T31" fmla="*/ 4031 h 4483"/>
              <a:gd name="T32" fmla="*/ 1979 w 4483"/>
              <a:gd name="T33" fmla="*/ 4483 h 4483"/>
              <a:gd name="T34" fmla="*/ 1238 w 4483"/>
              <a:gd name="T35" fmla="*/ 4266 h 4483"/>
              <a:gd name="T36" fmla="*/ 1265 w 4483"/>
              <a:gd name="T37" fmla="*/ 4022 h 4483"/>
              <a:gd name="T38" fmla="*/ 1301 w 4483"/>
              <a:gd name="T39" fmla="*/ 3787 h 4483"/>
              <a:gd name="T40" fmla="*/ 1112 w 4483"/>
              <a:gd name="T41" fmla="*/ 3616 h 4483"/>
              <a:gd name="T42" fmla="*/ 913 w 4483"/>
              <a:gd name="T43" fmla="*/ 3453 h 4483"/>
              <a:gd name="T44" fmla="*/ 479 w 4483"/>
              <a:gd name="T45" fmla="*/ 3634 h 4483"/>
              <a:gd name="T46" fmla="*/ 99 w 4483"/>
              <a:gd name="T47" fmla="*/ 2965 h 4483"/>
              <a:gd name="T48" fmla="*/ 488 w 4483"/>
              <a:gd name="T49" fmla="*/ 2648 h 4483"/>
              <a:gd name="T50" fmla="*/ 452 w 4483"/>
              <a:gd name="T51" fmla="*/ 2160 h 4483"/>
              <a:gd name="T52" fmla="*/ 0 w 4483"/>
              <a:gd name="T53" fmla="*/ 1970 h 4483"/>
              <a:gd name="T54" fmla="*/ 226 w 4483"/>
              <a:gd name="T55" fmla="*/ 1220 h 4483"/>
              <a:gd name="T56" fmla="*/ 452 w 4483"/>
              <a:gd name="T57" fmla="*/ 1256 h 4483"/>
              <a:gd name="T58" fmla="*/ 687 w 4483"/>
              <a:gd name="T59" fmla="*/ 1283 h 4483"/>
              <a:gd name="T60" fmla="*/ 868 w 4483"/>
              <a:gd name="T61" fmla="*/ 1093 h 4483"/>
              <a:gd name="T62" fmla="*/ 1030 w 4483"/>
              <a:gd name="T63" fmla="*/ 895 h 4483"/>
              <a:gd name="T64" fmla="*/ 849 w 4483"/>
              <a:gd name="T65" fmla="*/ 470 h 4483"/>
              <a:gd name="T66" fmla="*/ 1527 w 4483"/>
              <a:gd name="T67" fmla="*/ 90 h 4483"/>
              <a:gd name="T68" fmla="*/ 1835 w 4483"/>
              <a:gd name="T69" fmla="*/ 470 h 4483"/>
              <a:gd name="T70" fmla="*/ 2314 w 4483"/>
              <a:gd name="T71" fmla="*/ 434 h 4483"/>
              <a:gd name="T72" fmla="*/ 2513 w 4483"/>
              <a:gd name="T73" fmla="*/ 0 h 4483"/>
              <a:gd name="T74" fmla="*/ 3263 w 4483"/>
              <a:gd name="T75" fmla="*/ 226 h 4483"/>
              <a:gd name="T76" fmla="*/ 1591 w 4483"/>
              <a:gd name="T77" fmla="*/ 1356 h 4483"/>
              <a:gd name="T78" fmla="*/ 1211 w 4483"/>
              <a:gd name="T79" fmla="*/ 2639 h 4483"/>
              <a:gd name="T80" fmla="*/ 2314 w 4483"/>
              <a:gd name="T81" fmla="*/ 3344 h 4483"/>
              <a:gd name="T82" fmla="*/ 3272 w 4483"/>
              <a:gd name="T83" fmla="*/ 1853 h 4483"/>
              <a:gd name="T84" fmla="*/ 2151 w 4483"/>
              <a:gd name="T85" fmla="*/ 1148 h 4483"/>
              <a:gd name="T86" fmla="*/ 1591 w 4483"/>
              <a:gd name="T87" fmla="*/ 1356 h 4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83" h="4483">
                <a:moveTo>
                  <a:pt x="3263" y="226"/>
                </a:moveTo>
                <a:cubicBezTo>
                  <a:pt x="3242" y="374"/>
                  <a:pt x="3216" y="516"/>
                  <a:pt x="3200" y="669"/>
                </a:cubicBezTo>
                <a:cubicBezTo>
                  <a:pt x="3311" y="795"/>
                  <a:pt x="3452" y="893"/>
                  <a:pt x="3570" y="1012"/>
                </a:cubicBezTo>
                <a:cubicBezTo>
                  <a:pt x="3709" y="952"/>
                  <a:pt x="3854" y="898"/>
                  <a:pt x="3995" y="840"/>
                </a:cubicBezTo>
                <a:cubicBezTo>
                  <a:pt x="4177" y="1014"/>
                  <a:pt x="4280" y="1267"/>
                  <a:pt x="4384" y="1518"/>
                </a:cubicBezTo>
                <a:cubicBezTo>
                  <a:pt x="4277" y="1635"/>
                  <a:pt x="4127" y="1707"/>
                  <a:pt x="4013" y="1817"/>
                </a:cubicBezTo>
                <a:cubicBezTo>
                  <a:pt x="4031" y="1974"/>
                  <a:pt x="4035" y="2145"/>
                  <a:pt x="4050" y="2305"/>
                </a:cubicBezTo>
                <a:cubicBezTo>
                  <a:pt x="4190" y="2373"/>
                  <a:pt x="4344" y="2426"/>
                  <a:pt x="4483" y="2495"/>
                </a:cubicBezTo>
                <a:cubicBezTo>
                  <a:pt x="4452" y="2786"/>
                  <a:pt x="4373" y="3029"/>
                  <a:pt x="4267" y="3245"/>
                </a:cubicBezTo>
                <a:cubicBezTo>
                  <a:pt x="4102" y="3253"/>
                  <a:pt x="3952" y="3160"/>
                  <a:pt x="3824" y="3182"/>
                </a:cubicBezTo>
                <a:cubicBezTo>
                  <a:pt x="3753" y="3194"/>
                  <a:pt x="3680" y="3311"/>
                  <a:pt x="3634" y="3362"/>
                </a:cubicBezTo>
                <a:cubicBezTo>
                  <a:pt x="3572" y="3432"/>
                  <a:pt x="3519" y="3501"/>
                  <a:pt x="3462" y="3552"/>
                </a:cubicBezTo>
                <a:cubicBezTo>
                  <a:pt x="3524" y="3699"/>
                  <a:pt x="3583" y="3847"/>
                  <a:pt x="3643" y="3995"/>
                </a:cubicBezTo>
                <a:cubicBezTo>
                  <a:pt x="3469" y="4174"/>
                  <a:pt x="3224" y="4281"/>
                  <a:pt x="2974" y="4384"/>
                </a:cubicBezTo>
                <a:cubicBezTo>
                  <a:pt x="2859" y="4270"/>
                  <a:pt x="2774" y="4126"/>
                  <a:pt x="2675" y="3995"/>
                </a:cubicBezTo>
                <a:cubicBezTo>
                  <a:pt x="2520" y="4014"/>
                  <a:pt x="2348" y="4017"/>
                  <a:pt x="2187" y="4031"/>
                </a:cubicBezTo>
                <a:cubicBezTo>
                  <a:pt x="2101" y="4165"/>
                  <a:pt x="2057" y="4341"/>
                  <a:pt x="1979" y="4483"/>
                </a:cubicBezTo>
                <a:cubicBezTo>
                  <a:pt x="1692" y="4451"/>
                  <a:pt x="1453" y="4372"/>
                  <a:pt x="1238" y="4266"/>
                </a:cubicBezTo>
                <a:cubicBezTo>
                  <a:pt x="1252" y="4184"/>
                  <a:pt x="1255" y="4103"/>
                  <a:pt x="1265" y="4022"/>
                </a:cubicBezTo>
                <a:cubicBezTo>
                  <a:pt x="1275" y="3942"/>
                  <a:pt x="1317" y="3851"/>
                  <a:pt x="1301" y="3787"/>
                </a:cubicBezTo>
                <a:cubicBezTo>
                  <a:pt x="1286" y="3723"/>
                  <a:pt x="1157" y="3655"/>
                  <a:pt x="1112" y="3616"/>
                </a:cubicBezTo>
                <a:cubicBezTo>
                  <a:pt x="1039" y="3553"/>
                  <a:pt x="984" y="3489"/>
                  <a:pt x="913" y="3453"/>
                </a:cubicBezTo>
                <a:cubicBezTo>
                  <a:pt x="764" y="3509"/>
                  <a:pt x="626" y="3576"/>
                  <a:pt x="479" y="3634"/>
                </a:cubicBezTo>
                <a:cubicBezTo>
                  <a:pt x="302" y="3461"/>
                  <a:pt x="201" y="3212"/>
                  <a:pt x="99" y="2965"/>
                </a:cubicBezTo>
                <a:cubicBezTo>
                  <a:pt x="214" y="2844"/>
                  <a:pt x="360" y="2755"/>
                  <a:pt x="488" y="2648"/>
                </a:cubicBezTo>
                <a:cubicBezTo>
                  <a:pt x="469" y="2492"/>
                  <a:pt x="466" y="2321"/>
                  <a:pt x="452" y="2160"/>
                </a:cubicBezTo>
                <a:cubicBezTo>
                  <a:pt x="313" y="2085"/>
                  <a:pt x="153" y="2031"/>
                  <a:pt x="0" y="1970"/>
                </a:cubicBezTo>
                <a:cubicBezTo>
                  <a:pt x="33" y="1678"/>
                  <a:pt x="115" y="1435"/>
                  <a:pt x="226" y="1220"/>
                </a:cubicBezTo>
                <a:cubicBezTo>
                  <a:pt x="304" y="1228"/>
                  <a:pt x="377" y="1246"/>
                  <a:pt x="452" y="1256"/>
                </a:cubicBezTo>
                <a:cubicBezTo>
                  <a:pt x="528" y="1267"/>
                  <a:pt x="629" y="1297"/>
                  <a:pt x="687" y="1283"/>
                </a:cubicBezTo>
                <a:cubicBezTo>
                  <a:pt x="751" y="1269"/>
                  <a:pt x="825" y="1142"/>
                  <a:pt x="868" y="1093"/>
                </a:cubicBezTo>
                <a:cubicBezTo>
                  <a:pt x="931" y="1021"/>
                  <a:pt x="993" y="964"/>
                  <a:pt x="1030" y="895"/>
                </a:cubicBezTo>
                <a:cubicBezTo>
                  <a:pt x="973" y="750"/>
                  <a:pt x="906" y="615"/>
                  <a:pt x="849" y="470"/>
                </a:cubicBezTo>
                <a:cubicBezTo>
                  <a:pt x="1027" y="295"/>
                  <a:pt x="1278" y="194"/>
                  <a:pt x="1527" y="90"/>
                </a:cubicBezTo>
                <a:cubicBezTo>
                  <a:pt x="1645" y="202"/>
                  <a:pt x="1721" y="355"/>
                  <a:pt x="1835" y="470"/>
                </a:cubicBezTo>
                <a:cubicBezTo>
                  <a:pt x="1988" y="451"/>
                  <a:pt x="2158" y="450"/>
                  <a:pt x="2314" y="434"/>
                </a:cubicBezTo>
                <a:cubicBezTo>
                  <a:pt x="2396" y="305"/>
                  <a:pt x="2437" y="135"/>
                  <a:pt x="2513" y="0"/>
                </a:cubicBezTo>
                <a:cubicBezTo>
                  <a:pt x="2801" y="37"/>
                  <a:pt x="3050" y="114"/>
                  <a:pt x="3263" y="226"/>
                </a:cubicBezTo>
                <a:close/>
                <a:moveTo>
                  <a:pt x="1591" y="1356"/>
                </a:moveTo>
                <a:cubicBezTo>
                  <a:pt x="1262" y="1594"/>
                  <a:pt x="1009" y="2106"/>
                  <a:pt x="1211" y="2639"/>
                </a:cubicBezTo>
                <a:cubicBezTo>
                  <a:pt x="1362" y="3037"/>
                  <a:pt x="1759" y="3382"/>
                  <a:pt x="2314" y="3344"/>
                </a:cubicBezTo>
                <a:cubicBezTo>
                  <a:pt x="2997" y="3299"/>
                  <a:pt x="3561" y="2616"/>
                  <a:pt x="3272" y="1853"/>
                </a:cubicBezTo>
                <a:cubicBezTo>
                  <a:pt x="3120" y="1451"/>
                  <a:pt x="2706" y="1097"/>
                  <a:pt x="2151" y="1148"/>
                </a:cubicBezTo>
                <a:cubicBezTo>
                  <a:pt x="1910" y="1170"/>
                  <a:pt x="1734" y="1251"/>
                  <a:pt x="1591" y="1356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56000">
                <a:schemeClr val="bg1">
                  <a:lumMod val="86000"/>
                </a:schemeClr>
              </a:gs>
            </a:gsLst>
            <a:lin ang="21000000" scaled="0"/>
            <a:tileRect/>
          </a:gradFill>
          <a:ln>
            <a:noFill/>
          </a:ln>
          <a:effectLst/>
          <a:scene3d>
            <a:camera prst="orthographicFront"/>
            <a:lightRig rig="contrasting" dir="t"/>
          </a:scene3d>
          <a:sp3d extrusionH="76200" contourW="12700" prstMaterial="matte">
            <a:bevelT w="0" h="3810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4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4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" dur="4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4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4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8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0" dur="4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4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4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6" dur="4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8" dur="4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0" dur="4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2" dur="4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 animBg="1"/>
      <p:bldP spid="13" grpId="0" animBg="1"/>
      <p:bldP spid="14" grpId="0" animBg="1"/>
      <p:bldP spid="16" grpId="0" animBg="1"/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3840422" y="2770694"/>
            <a:ext cx="450786" cy="451520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2057549" y="3840747"/>
            <a:ext cx="910465" cy="911948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381664" y="3257121"/>
            <a:ext cx="946420" cy="947961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573948" y="3412578"/>
            <a:ext cx="735475" cy="736673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8204" y="4427570"/>
            <a:ext cx="413349" cy="414022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334559" y="1432228"/>
            <a:ext cx="883666" cy="885105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494914" y="3331286"/>
            <a:ext cx="424292" cy="424983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240536" y="4133610"/>
            <a:ext cx="660529" cy="661605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437339" y="4230692"/>
            <a:ext cx="513306" cy="514142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006938" y="2649276"/>
            <a:ext cx="860802" cy="862204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716821" y="3712073"/>
            <a:ext cx="1103838" cy="1105635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8600" y="948217"/>
            <a:ext cx="2778358" cy="2782883"/>
          </a:xfrm>
          <a:prstGeom prst="ellipse">
            <a:avLst/>
          </a:prstGeom>
          <a:gradFill flip="none" rotWithShape="1">
            <a:gsLst>
              <a:gs pos="19000">
                <a:srgbClr val="00B0F0"/>
              </a:gs>
              <a:gs pos="63000">
                <a:srgbClr val="00B0F0">
                  <a:lumMod val="8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76200" contourW="19050" prstMaterial="matte">
            <a:bevelT w="0" h="0"/>
            <a:extrusionClr>
              <a:schemeClr val="accent2">
                <a:lumMod val="20000"/>
                <a:lumOff val="8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30716" y="1405560"/>
            <a:ext cx="1696466" cy="1699229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58880" y="3530157"/>
            <a:ext cx="1550336" cy="1552861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8776" y="2016815"/>
            <a:ext cx="1550336" cy="1552861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sz="quarter" idx="13"/>
          </p:nvPr>
        </p:nvSpPr>
        <p:spPr>
          <a:xfrm>
            <a:off x="298124" y="1506223"/>
            <a:ext cx="2349500" cy="1825625"/>
          </a:xfrm>
        </p:spPr>
        <p:txBody>
          <a:bodyPr/>
          <a:lstStyle>
            <a:lvl1pPr marL="0" indent="0" algn="ctr">
              <a:buNone/>
              <a:defRPr lang="en-US" sz="3200" b="1" i="0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3200" b="1" kern="1200" spc="50" dirty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3930716" y="1644324"/>
            <a:ext cx="1696466" cy="1346021"/>
          </a:xfrm>
        </p:spPr>
        <p:txBody>
          <a:bodyPr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200" b="1" i="0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3200" b="1" kern="1200" spc="50" dirty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5716821" y="2120234"/>
            <a:ext cx="1696466" cy="1346021"/>
          </a:xfrm>
        </p:spPr>
        <p:txBody>
          <a:bodyPr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200" b="1" i="0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3200" b="1" kern="1200" spc="50" dirty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596414" y="3633576"/>
            <a:ext cx="1696466" cy="1346021"/>
          </a:xfrm>
        </p:spPr>
        <p:txBody>
          <a:bodyPr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200" b="1" i="0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>
              <a:defRPr lang="en-US" sz="3200" b="1" kern="1200" spc="50" dirty="0" smtClean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>
              <a:defRPr lang="en-GB" sz="3200" b="1" kern="1200" spc="50" dirty="0">
                <a:ln w="13500">
                  <a:solidFill>
                    <a:schemeClr val="accent1">
                      <a:shade val="2500"/>
                      <a:alpha val="2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4" grpId="0" animBg="1"/>
      <p:bldP spid="27" grpId="0" animBg="1"/>
      <p:bldP spid="30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10590" y="808817"/>
            <a:ext cx="1227767" cy="1618919"/>
            <a:chOff x="751945" y="529167"/>
            <a:chExt cx="1628776" cy="1962817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 rot="10800000">
              <a:off x="751945" y="529167"/>
              <a:ext cx="1628776" cy="1962817"/>
            </a:xfrm>
            <a:custGeom>
              <a:avLst/>
              <a:gdLst>
                <a:gd name="T0" fmla="*/ 2632 w 2644"/>
                <a:gd name="T1" fmla="*/ 1688 h 3189"/>
                <a:gd name="T2" fmla="*/ 2307 w 2644"/>
                <a:gd name="T3" fmla="*/ 985 h 3189"/>
                <a:gd name="T4" fmla="*/ 2206 w 2644"/>
                <a:gd name="T5" fmla="*/ 884 h 3189"/>
                <a:gd name="T6" fmla="*/ 1324 w 2644"/>
                <a:gd name="T7" fmla="*/ 0 h 3189"/>
                <a:gd name="T8" fmla="*/ 434 w 2644"/>
                <a:gd name="T9" fmla="*/ 888 h 3189"/>
                <a:gd name="T10" fmla="*/ 345 w 2644"/>
                <a:gd name="T11" fmla="*/ 977 h 3189"/>
                <a:gd name="T12" fmla="*/ 13 w 2644"/>
                <a:gd name="T13" fmla="*/ 1686 h 3189"/>
                <a:gd name="T14" fmla="*/ 0 w 2644"/>
                <a:gd name="T15" fmla="*/ 1867 h 3189"/>
                <a:gd name="T16" fmla="*/ 1322 w 2644"/>
                <a:gd name="T17" fmla="*/ 3189 h 3189"/>
                <a:gd name="T18" fmla="*/ 2644 w 2644"/>
                <a:gd name="T19" fmla="*/ 1867 h 3189"/>
                <a:gd name="T20" fmla="*/ 2632 w 2644"/>
                <a:gd name="T21" fmla="*/ 1688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4" h="3189">
                  <a:moveTo>
                    <a:pt x="2632" y="1688"/>
                  </a:moveTo>
                  <a:cubicBezTo>
                    <a:pt x="2596" y="1420"/>
                    <a:pt x="2479" y="1177"/>
                    <a:pt x="2307" y="985"/>
                  </a:cubicBezTo>
                  <a:cubicBezTo>
                    <a:pt x="2275" y="950"/>
                    <a:pt x="2241" y="916"/>
                    <a:pt x="2206" y="884"/>
                  </a:cubicBezTo>
                  <a:cubicBezTo>
                    <a:pt x="1324" y="0"/>
                    <a:pt x="1324" y="0"/>
                    <a:pt x="1324" y="0"/>
                  </a:cubicBezTo>
                  <a:cubicBezTo>
                    <a:pt x="434" y="888"/>
                    <a:pt x="434" y="888"/>
                    <a:pt x="434" y="888"/>
                  </a:cubicBezTo>
                  <a:cubicBezTo>
                    <a:pt x="403" y="917"/>
                    <a:pt x="373" y="946"/>
                    <a:pt x="345" y="977"/>
                  </a:cubicBezTo>
                  <a:cubicBezTo>
                    <a:pt x="169" y="1170"/>
                    <a:pt x="50" y="1415"/>
                    <a:pt x="13" y="1686"/>
                  </a:cubicBezTo>
                  <a:cubicBezTo>
                    <a:pt x="5" y="1746"/>
                    <a:pt x="0" y="1806"/>
                    <a:pt x="0" y="1867"/>
                  </a:cubicBezTo>
                  <a:cubicBezTo>
                    <a:pt x="0" y="2597"/>
                    <a:pt x="592" y="3189"/>
                    <a:pt x="1322" y="3189"/>
                  </a:cubicBezTo>
                  <a:cubicBezTo>
                    <a:pt x="2052" y="3189"/>
                    <a:pt x="2644" y="2597"/>
                    <a:pt x="2644" y="1867"/>
                  </a:cubicBezTo>
                  <a:cubicBezTo>
                    <a:pt x="2644" y="1807"/>
                    <a:pt x="2640" y="1747"/>
                    <a:pt x="2632" y="1688"/>
                  </a:cubicBez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4000">
                  <a:schemeClr val="bg1">
                    <a:lumMod val="86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254000" dist="1397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 dirty="0">
                <a:solidFill>
                  <a:srgbClr val="395A84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895349"/>
              <a:ext cx="609600" cy="12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50" dirty="0">
                  <a:ln w="13500">
                    <a:solidFill>
                      <a:srgbClr val="00B0F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B0F0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EC Square Sans Cond Pro" panose="020B0506040000020004" pitchFamily="34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919400" y="1040983"/>
            <a:ext cx="1227767" cy="1618919"/>
            <a:chOff x="3657600" y="783167"/>
            <a:chExt cx="1628776" cy="1962817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 rot="10800000">
              <a:off x="3657600" y="783167"/>
              <a:ext cx="1628776" cy="1962817"/>
            </a:xfrm>
            <a:custGeom>
              <a:avLst/>
              <a:gdLst>
                <a:gd name="T0" fmla="*/ 2632 w 2644"/>
                <a:gd name="T1" fmla="*/ 1688 h 3189"/>
                <a:gd name="T2" fmla="*/ 2307 w 2644"/>
                <a:gd name="T3" fmla="*/ 985 h 3189"/>
                <a:gd name="T4" fmla="*/ 2206 w 2644"/>
                <a:gd name="T5" fmla="*/ 884 h 3189"/>
                <a:gd name="T6" fmla="*/ 1324 w 2644"/>
                <a:gd name="T7" fmla="*/ 0 h 3189"/>
                <a:gd name="T8" fmla="*/ 434 w 2644"/>
                <a:gd name="T9" fmla="*/ 888 h 3189"/>
                <a:gd name="T10" fmla="*/ 345 w 2644"/>
                <a:gd name="T11" fmla="*/ 977 h 3189"/>
                <a:gd name="T12" fmla="*/ 13 w 2644"/>
                <a:gd name="T13" fmla="*/ 1686 h 3189"/>
                <a:gd name="T14" fmla="*/ 0 w 2644"/>
                <a:gd name="T15" fmla="*/ 1867 h 3189"/>
                <a:gd name="T16" fmla="*/ 1322 w 2644"/>
                <a:gd name="T17" fmla="*/ 3189 h 3189"/>
                <a:gd name="T18" fmla="*/ 2644 w 2644"/>
                <a:gd name="T19" fmla="*/ 1867 h 3189"/>
                <a:gd name="T20" fmla="*/ 2632 w 2644"/>
                <a:gd name="T21" fmla="*/ 1688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4" h="3189">
                  <a:moveTo>
                    <a:pt x="2632" y="1688"/>
                  </a:moveTo>
                  <a:cubicBezTo>
                    <a:pt x="2596" y="1420"/>
                    <a:pt x="2479" y="1177"/>
                    <a:pt x="2307" y="985"/>
                  </a:cubicBezTo>
                  <a:cubicBezTo>
                    <a:pt x="2275" y="950"/>
                    <a:pt x="2241" y="916"/>
                    <a:pt x="2206" y="884"/>
                  </a:cubicBezTo>
                  <a:cubicBezTo>
                    <a:pt x="1324" y="0"/>
                    <a:pt x="1324" y="0"/>
                    <a:pt x="1324" y="0"/>
                  </a:cubicBezTo>
                  <a:cubicBezTo>
                    <a:pt x="434" y="888"/>
                    <a:pt x="434" y="888"/>
                    <a:pt x="434" y="888"/>
                  </a:cubicBezTo>
                  <a:cubicBezTo>
                    <a:pt x="403" y="917"/>
                    <a:pt x="373" y="946"/>
                    <a:pt x="345" y="977"/>
                  </a:cubicBezTo>
                  <a:cubicBezTo>
                    <a:pt x="169" y="1170"/>
                    <a:pt x="50" y="1415"/>
                    <a:pt x="13" y="1686"/>
                  </a:cubicBezTo>
                  <a:cubicBezTo>
                    <a:pt x="5" y="1746"/>
                    <a:pt x="0" y="1806"/>
                    <a:pt x="0" y="1867"/>
                  </a:cubicBezTo>
                  <a:cubicBezTo>
                    <a:pt x="0" y="2597"/>
                    <a:pt x="592" y="3189"/>
                    <a:pt x="1322" y="3189"/>
                  </a:cubicBezTo>
                  <a:cubicBezTo>
                    <a:pt x="2052" y="3189"/>
                    <a:pt x="2644" y="2597"/>
                    <a:pt x="2644" y="1867"/>
                  </a:cubicBezTo>
                  <a:cubicBezTo>
                    <a:pt x="2644" y="1807"/>
                    <a:pt x="2640" y="1747"/>
                    <a:pt x="2632" y="1688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00B0F0"/>
                </a:gs>
                <a:gs pos="63000">
                  <a:srgbClr val="00B0F0">
                    <a:lumMod val="70000"/>
                  </a:srgbClr>
                </a:gs>
              </a:gsLst>
              <a:lin ang="5400000" scaled="0"/>
              <a:tileRect/>
            </a:gradFill>
            <a:ln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11000"/>
                    </a:schemeClr>
                  </a:gs>
                </a:gsLst>
                <a:lin ang="0" scaled="0"/>
              </a:gradFill>
            </a:ln>
            <a:effectLst>
              <a:outerShdw blurRad="254000" dist="1397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76200" contourW="19050" prstMaterial="matte">
              <a:bevelT w="0" h="0"/>
              <a:extrusionClr>
                <a:schemeClr val="accent2">
                  <a:lumMod val="20000"/>
                  <a:lumOff val="80000"/>
                </a:schemeClr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7188" y="1047750"/>
              <a:ext cx="609600" cy="12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50" dirty="0">
                  <a:ln w="13500">
                    <a:solidFill>
                      <a:srgbClr val="00B0F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B0F0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EC Square Sans Cond Pro" panose="020B0506040000020004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7016645" y="837725"/>
            <a:ext cx="1227767" cy="1618919"/>
            <a:chOff x="6858000" y="558075"/>
            <a:chExt cx="1628776" cy="1962817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10800000">
              <a:off x="6858000" y="558075"/>
              <a:ext cx="1628776" cy="1962817"/>
            </a:xfrm>
            <a:custGeom>
              <a:avLst/>
              <a:gdLst>
                <a:gd name="T0" fmla="*/ 2632 w 2644"/>
                <a:gd name="T1" fmla="*/ 1688 h 3189"/>
                <a:gd name="T2" fmla="*/ 2307 w 2644"/>
                <a:gd name="T3" fmla="*/ 985 h 3189"/>
                <a:gd name="T4" fmla="*/ 2206 w 2644"/>
                <a:gd name="T5" fmla="*/ 884 h 3189"/>
                <a:gd name="T6" fmla="*/ 1324 w 2644"/>
                <a:gd name="T7" fmla="*/ 0 h 3189"/>
                <a:gd name="T8" fmla="*/ 434 w 2644"/>
                <a:gd name="T9" fmla="*/ 888 h 3189"/>
                <a:gd name="T10" fmla="*/ 345 w 2644"/>
                <a:gd name="T11" fmla="*/ 977 h 3189"/>
                <a:gd name="T12" fmla="*/ 13 w 2644"/>
                <a:gd name="T13" fmla="*/ 1686 h 3189"/>
                <a:gd name="T14" fmla="*/ 0 w 2644"/>
                <a:gd name="T15" fmla="*/ 1867 h 3189"/>
                <a:gd name="T16" fmla="*/ 1322 w 2644"/>
                <a:gd name="T17" fmla="*/ 3189 h 3189"/>
                <a:gd name="T18" fmla="*/ 2644 w 2644"/>
                <a:gd name="T19" fmla="*/ 1867 h 3189"/>
                <a:gd name="T20" fmla="*/ 2632 w 2644"/>
                <a:gd name="T21" fmla="*/ 1688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4" h="3189">
                  <a:moveTo>
                    <a:pt x="2632" y="1688"/>
                  </a:moveTo>
                  <a:cubicBezTo>
                    <a:pt x="2596" y="1420"/>
                    <a:pt x="2479" y="1177"/>
                    <a:pt x="2307" y="985"/>
                  </a:cubicBezTo>
                  <a:cubicBezTo>
                    <a:pt x="2275" y="950"/>
                    <a:pt x="2241" y="916"/>
                    <a:pt x="2206" y="884"/>
                  </a:cubicBezTo>
                  <a:cubicBezTo>
                    <a:pt x="1324" y="0"/>
                    <a:pt x="1324" y="0"/>
                    <a:pt x="1324" y="0"/>
                  </a:cubicBezTo>
                  <a:cubicBezTo>
                    <a:pt x="434" y="888"/>
                    <a:pt x="434" y="888"/>
                    <a:pt x="434" y="888"/>
                  </a:cubicBezTo>
                  <a:cubicBezTo>
                    <a:pt x="403" y="917"/>
                    <a:pt x="373" y="946"/>
                    <a:pt x="345" y="977"/>
                  </a:cubicBezTo>
                  <a:cubicBezTo>
                    <a:pt x="169" y="1170"/>
                    <a:pt x="50" y="1415"/>
                    <a:pt x="13" y="1686"/>
                  </a:cubicBezTo>
                  <a:cubicBezTo>
                    <a:pt x="5" y="1746"/>
                    <a:pt x="0" y="1806"/>
                    <a:pt x="0" y="1867"/>
                  </a:cubicBezTo>
                  <a:cubicBezTo>
                    <a:pt x="0" y="2597"/>
                    <a:pt x="592" y="3189"/>
                    <a:pt x="1322" y="3189"/>
                  </a:cubicBezTo>
                  <a:cubicBezTo>
                    <a:pt x="2052" y="3189"/>
                    <a:pt x="2644" y="2597"/>
                    <a:pt x="2644" y="1867"/>
                  </a:cubicBezTo>
                  <a:cubicBezTo>
                    <a:pt x="2644" y="1807"/>
                    <a:pt x="2640" y="1747"/>
                    <a:pt x="2632" y="1688"/>
                  </a:cubicBez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4000">
                  <a:schemeClr val="bg1">
                    <a:lumMod val="86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254000" dist="139700" dir="756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399" y="870286"/>
              <a:ext cx="609600" cy="12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50" dirty="0">
                  <a:ln w="13500">
                    <a:solidFill>
                      <a:srgbClr val="00B0F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B0F0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EC Square Sans Cond Pro" panose="020B0506040000020004" pitchFamily="34" charset="0"/>
                </a:rPr>
                <a:t>3</a:t>
              </a:r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84469" y="2660650"/>
            <a:ext cx="2880000" cy="248285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en-GB" sz="1500" b="0" kern="1200" dirty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4"/>
          </p:nvPr>
        </p:nvSpPr>
        <p:spPr>
          <a:xfrm>
            <a:off x="3093279" y="2787775"/>
            <a:ext cx="2880000" cy="248285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en-GB" sz="1500" b="0" kern="1200" dirty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5"/>
          </p:nvPr>
        </p:nvSpPr>
        <p:spPr>
          <a:xfrm>
            <a:off x="6190524" y="2660650"/>
            <a:ext cx="2880000" cy="248285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en-US" sz="1500" b="0" kern="1200" dirty="0" smtClean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en-GB" sz="1500" b="0" kern="1200" dirty="0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 rot="10006778">
            <a:off x="5998133" y="3442292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 rot="2312905">
            <a:off x="4769208" y="3125155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20812799">
            <a:off x="4722030" y="1745847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3625645">
            <a:off x="6100849" y="1805864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rot="10006778">
            <a:off x="6940278" y="3393712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2312905">
            <a:off x="5725791" y="3203561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20812799">
            <a:off x="5678613" y="1824253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3625645">
            <a:off x="7057432" y="1884270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 rot="8609110">
            <a:off x="6558619" y="2772239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915237">
            <a:off x="5329694" y="2455103"/>
            <a:ext cx="1960728" cy="123477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/>
              </a:gs>
              <a:gs pos="84000">
                <a:schemeClr val="bg1">
                  <a:lumMod val="8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1637751">
            <a:off x="5835269" y="2073335"/>
            <a:ext cx="2131534" cy="1342335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gradFill flip="none" rotWithShape="1">
            <a:gsLst>
              <a:gs pos="19000">
                <a:srgbClr val="00B0F0"/>
              </a:gs>
              <a:gs pos="63000">
                <a:srgbClr val="00B0F0">
                  <a:lumMod val="66000"/>
                </a:srgbClr>
              </a:gs>
            </a:gsLst>
            <a:lin ang="16200000" scaled="0"/>
            <a:tileRect/>
          </a:gradFill>
          <a:ln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95000"/>
                    <a:alpha val="11000"/>
                  </a:schemeClr>
                </a:gs>
              </a:gsLst>
              <a:lin ang="16200000" scaled="0"/>
            </a:gradFill>
          </a:ln>
          <a:effectLst>
            <a:outerShdw blurRad="254000" dist="139700" dir="756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76200" contourW="19050" prstMaterial="matte">
            <a:bevelT w="0" h="0"/>
            <a:extrusionClr>
              <a:schemeClr val="accent2">
                <a:lumMod val="20000"/>
                <a:lumOff val="8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0" b="1">
              <a:solidFill>
                <a:srgbClr val="FFFFFF"/>
              </a:solidFill>
            </a:endParaRPr>
          </a:p>
        </p:txBody>
      </p:sp>
      <p:cxnSp>
        <p:nvCxnSpPr>
          <p:cNvPr id="17" name="Elbow Connector 16"/>
          <p:cNvCxnSpPr/>
          <p:nvPr userDrawn="1"/>
        </p:nvCxnSpPr>
        <p:spPr>
          <a:xfrm rot="10800000">
            <a:off x="533404" y="1753203"/>
            <a:ext cx="6367632" cy="991299"/>
          </a:xfrm>
          <a:prstGeom prst="bentConnector3">
            <a:avLst>
              <a:gd name="adj1" fmla="val 37561"/>
            </a:avLst>
          </a:prstGeom>
          <a:ln w="25400">
            <a:solidFill>
              <a:srgbClr val="7F7F7F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21752" y="1823555"/>
            <a:ext cx="3678238" cy="3132138"/>
          </a:xfr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0" i="0" kern="1200" dirty="0" smtClean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1800" b="0" i="0" kern="1200" dirty="0">
                <a:solidFill>
                  <a:srgbClr val="7F7F7F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33404" y="1342577"/>
            <a:ext cx="3429000" cy="393700"/>
          </a:xfr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i="0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800" b="1" kern="1200" dirty="0" smtClean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1800" b="1" kern="1200" dirty="0">
                <a:solidFill>
                  <a:srgbClr val="00B0F0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b="0" smtClean="0">
                <a:solidFill>
                  <a:srgbClr val="00B0F0"/>
                </a:solidFill>
              </a:rPr>
              <a:pPr/>
              <a:t>‹#›</a:t>
            </a:fld>
            <a:endParaRPr lang="en-GB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50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:\01\Romuald delli Paoli\Branding\Talent Management\papier.JPG"/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" y="14121"/>
            <a:ext cx="9137225" cy="5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40" y="104681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7320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869282"/>
            <a:ext cx="8928992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48329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fld id="{02D330C7-2B4B-4F0A-8CC5-FC3B116DA980}" type="slidenum">
              <a:rPr lang="en-GB" altLang="en-US" smtClean="0">
                <a:solidFill>
                  <a:srgbClr val="00B0F0"/>
                </a:solidFill>
              </a:rPr>
              <a:pPr/>
              <a:t>‹#›</a:t>
            </a:fld>
            <a:endParaRPr lang="en-GB" altLang="en-US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3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DG HR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82366" y="1536649"/>
            <a:ext cx="151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00B0F0"/>
                </a:solidFill>
                <a:latin typeface="EC Square Sans Cond Pro" panose="020B0506040000020004" pitchFamily="34" charset="0"/>
              </a:rPr>
              <a:t/>
            </a:r>
            <a:br>
              <a:rPr lang="en-GB" sz="1400" b="1" dirty="0">
                <a:solidFill>
                  <a:srgbClr val="00B0F0"/>
                </a:solidFill>
                <a:latin typeface="EC Square Sans Cond Pro" panose="020B0506040000020004" pitchFamily="34" charset="0"/>
              </a:rPr>
            </a:br>
            <a:endParaRPr lang="en-GB" sz="900" dirty="0">
              <a:solidFill>
                <a:srgbClr val="FFFFFF">
                  <a:lumMod val="50000"/>
                </a:srgbClr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4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25" y="155527"/>
            <a:ext cx="1144621" cy="790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:\01\Romuald delli Paoli\Branding\Talent Management\main_logo_baseline.png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24" y="158157"/>
            <a:ext cx="2555776" cy="4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iming>
    <p:tnLst>
      <p:par>
        <p:cTn id="1" dur="indefinite" restart="never" nodeType="tmRoot"/>
      </p:par>
    </p:tnLst>
  </p:timing>
  <p:txStyles>
    <p:titleStyle>
      <a:lvl1pPr marL="1588" indent="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2.png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000" b="1" u="sng" dirty="0" smtClean="0">
                <a:solidFill>
                  <a:schemeClr val="bg1"/>
                </a:solidFill>
                <a:latin typeface="EC Square Sans Cond Pro Thin" panose="020B0506020000020004" pitchFamily="34" charset="0"/>
              </a:rPr>
              <a:t>JPP – The evaluation and the way </a:t>
            </a:r>
            <a:r>
              <a:rPr lang="fr-BE" sz="2000" b="1" u="sng" dirty="0" err="1" smtClean="0">
                <a:solidFill>
                  <a:schemeClr val="bg1"/>
                </a:solidFill>
                <a:latin typeface="EC Square Sans Cond Pro Thin" panose="020B0506020000020004" pitchFamily="34" charset="0"/>
              </a:rPr>
              <a:t>forward</a:t>
            </a:r>
            <a:endParaRPr lang="en-GB" sz="2000" b="1" u="sng" dirty="0">
              <a:solidFill>
                <a:schemeClr val="bg1"/>
              </a:solidFill>
              <a:latin typeface="EC Square Sans Cond Pro Thin" panose="020B05060200000200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4625979" y="1355984"/>
            <a:ext cx="1871265" cy="374253"/>
          </a:xfrm>
          <a:custGeom>
            <a:avLst/>
            <a:gdLst>
              <a:gd name="connsiteX0" fmla="*/ 0 w 1871265"/>
              <a:gd name="connsiteY0" fmla="*/ 0 h 374253"/>
              <a:gd name="connsiteX1" fmla="*/ 1871265 w 1871265"/>
              <a:gd name="connsiteY1" fmla="*/ 0 h 374253"/>
              <a:gd name="connsiteX2" fmla="*/ 1871265 w 1871265"/>
              <a:gd name="connsiteY2" fmla="*/ 374253 h 374253"/>
              <a:gd name="connsiteX3" fmla="*/ 0 w 1871265"/>
              <a:gd name="connsiteY3" fmla="*/ 374253 h 374253"/>
              <a:gd name="connsiteX4" fmla="*/ 0 w 1871265"/>
              <a:gd name="connsiteY4" fmla="*/ 0 h 3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265" h="374253">
                <a:moveTo>
                  <a:pt x="0" y="0"/>
                </a:moveTo>
                <a:lnTo>
                  <a:pt x="1871265" y="0"/>
                </a:lnTo>
                <a:lnTo>
                  <a:pt x="1871265" y="374253"/>
                </a:lnTo>
                <a:lnTo>
                  <a:pt x="0" y="374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" tIns="3810" rIns="3811" bIns="3810" numCol="1" spcCol="1270" anchor="b" anchorCtr="0">
            <a:noAutofit/>
          </a:bodyPr>
          <a:lstStyle/>
          <a:p>
            <a:pPr defTabSz="266700">
              <a:lnSpc>
                <a:spcPct val="90000"/>
              </a:lnSpc>
              <a:spcAft>
                <a:spcPct val="35000"/>
              </a:spcAft>
            </a:pPr>
            <a:endParaRPr lang="en-GB" sz="600" b="1" dirty="0">
              <a:solidFill>
                <a:srgbClr val="395A84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9542"/>
            <a:ext cx="8928992" cy="702469"/>
          </a:xfrm>
        </p:spPr>
        <p:txBody>
          <a:bodyPr/>
          <a:lstStyle/>
          <a:p>
            <a:r>
              <a:rPr lang="en-GB" sz="3200" dirty="0" smtClean="0"/>
              <a:t>JPP history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7774"/>
            <a:ext cx="2880320" cy="2232248"/>
          </a:xfrm>
        </p:spPr>
        <p:txBody>
          <a:bodyPr/>
          <a:lstStyle/>
          <a:p>
            <a:pPr algn="ctr">
              <a:buNone/>
            </a:pPr>
            <a:r>
              <a:rPr lang="fr-BE" sz="2000" b="1" i="1" dirty="0" smtClean="0"/>
              <a:t>2016</a:t>
            </a:r>
            <a:endParaRPr lang="fr-BE" sz="2000" i="1" dirty="0" smtClean="0"/>
          </a:p>
          <a:p>
            <a:pPr algn="ctr">
              <a:buNone/>
            </a:pPr>
            <a:r>
              <a:rPr lang="fr-BE" sz="1400" i="1" dirty="0" smtClean="0"/>
              <a:t>Talent </a:t>
            </a:r>
            <a:r>
              <a:rPr lang="fr-BE" sz="1400" i="1" dirty="0"/>
              <a:t>Management </a:t>
            </a:r>
            <a:r>
              <a:rPr lang="fr-BE" sz="1400" i="1" dirty="0" err="1" smtClean="0"/>
              <a:t>Strategy</a:t>
            </a:r>
            <a:r>
              <a:rPr lang="fr-BE" sz="1400" i="1" dirty="0" smtClean="0"/>
              <a:t> (2016), Commission </a:t>
            </a:r>
            <a:r>
              <a:rPr lang="fr-BE" sz="1400" i="1" dirty="0"/>
              <a:t>report on </a:t>
            </a:r>
            <a:r>
              <a:rPr lang="fr-BE" sz="1400" i="1" dirty="0" err="1"/>
              <a:t>geographical</a:t>
            </a:r>
            <a:r>
              <a:rPr lang="fr-BE" sz="1400" i="1" dirty="0"/>
              <a:t> </a:t>
            </a:r>
            <a:r>
              <a:rPr lang="fr-BE" sz="1400" i="1" dirty="0" smtClean="0"/>
              <a:t>balance (2018)</a:t>
            </a:r>
          </a:p>
          <a:p>
            <a:pPr algn="ctr">
              <a:buNone/>
            </a:pPr>
            <a:r>
              <a:rPr lang="fr-BE" sz="1400" i="1" dirty="0" smtClean="0"/>
              <a:t/>
            </a:r>
            <a:br>
              <a:rPr lang="fr-BE" sz="1400" i="1" dirty="0" smtClean="0"/>
            </a:br>
            <a:r>
              <a:rPr lang="fr-BE" sz="1400" i="1" dirty="0" smtClean="0"/>
              <a:t>Commission </a:t>
            </a:r>
            <a:r>
              <a:rPr lang="fr-BE" sz="1400" i="1" dirty="0" err="1"/>
              <a:t>response</a:t>
            </a:r>
            <a:r>
              <a:rPr lang="en-GB" sz="1400" i="1" dirty="0"/>
              <a:t> to improving attractiveness, modernising and diversifying selection and recruitment</a:t>
            </a:r>
            <a:r>
              <a:rPr lang="fr-BE" sz="1400" i="1" dirty="0"/>
              <a:t>  </a:t>
            </a:r>
            <a:r>
              <a:rPr lang="fr-BE" sz="1600" i="1" dirty="0"/>
              <a:t> </a:t>
            </a:r>
          </a:p>
          <a:p>
            <a:pPr lvl="2"/>
            <a:r>
              <a:rPr lang="fr-BE" sz="1600" i="1" dirty="0" smtClean="0">
                <a:ea typeface="+mn-ea"/>
                <a:cs typeface="+mn-cs"/>
              </a:rPr>
              <a:t>                      </a:t>
            </a:r>
            <a:endParaRPr lang="fr-BE" sz="1600" i="1" dirty="0">
              <a:ea typeface="+mn-ea"/>
              <a:cs typeface="+mn-cs"/>
            </a:endParaRPr>
          </a:p>
          <a:p>
            <a:pPr lvl="2"/>
            <a:endParaRPr lang="en-GB" sz="16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5180" y="2787774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kern="0" dirty="0" smtClean="0"/>
              <a:t>2018</a:t>
            </a:r>
            <a:endParaRPr lang="fr-BE" sz="2000" kern="0" dirty="0" smtClean="0"/>
          </a:p>
          <a:p>
            <a:pPr algn="ctr">
              <a:buFontTx/>
              <a:buNone/>
            </a:pPr>
            <a:r>
              <a:rPr lang="en-US" sz="1400" kern="0" dirty="0" smtClean="0"/>
              <a:t>Pilot JPP </a:t>
            </a:r>
            <a:r>
              <a:rPr lang="en-US" sz="1400" kern="0" dirty="0"/>
              <a:t>launched </a:t>
            </a:r>
          </a:p>
          <a:p>
            <a:pPr algn="ctr">
              <a:buFontTx/>
              <a:buNone/>
            </a:pPr>
            <a:endParaRPr lang="en-US" sz="1400" kern="0" dirty="0" smtClean="0"/>
          </a:p>
          <a:p>
            <a:pPr algn="ctr">
              <a:buFontTx/>
              <a:buNone/>
            </a:pPr>
            <a:r>
              <a:rPr lang="en-US" sz="1400" kern="0" dirty="0" smtClean="0"/>
              <a:t>2 </a:t>
            </a:r>
            <a:r>
              <a:rPr lang="en-US" sz="1400" kern="0" dirty="0"/>
              <a:t>calls for expressions of interest per year until </a:t>
            </a:r>
            <a:r>
              <a:rPr lang="en-US" sz="1400" kern="0" dirty="0" smtClean="0"/>
              <a:t>2020 </a:t>
            </a:r>
          </a:p>
          <a:p>
            <a:pPr algn="ctr">
              <a:buFontTx/>
              <a:buNone/>
            </a:pPr>
            <a:endParaRPr lang="en-US" sz="1400" kern="0" dirty="0" smtClean="0"/>
          </a:p>
          <a:p>
            <a:pPr algn="ctr">
              <a:buFontTx/>
              <a:buNone/>
            </a:pPr>
            <a:r>
              <a:rPr lang="en-US" sz="1400" kern="0" dirty="0" smtClean="0"/>
              <a:t>Up </a:t>
            </a:r>
            <a:r>
              <a:rPr lang="en-US" sz="1400" kern="0" dirty="0"/>
              <a:t>to 50 JPs selected per year</a:t>
            </a:r>
          </a:p>
          <a:p>
            <a:pPr lvl="2"/>
            <a:r>
              <a:rPr lang="fr-BE" sz="1600" i="1" kern="0" dirty="0" smtClean="0">
                <a:ea typeface="+mn-ea"/>
                <a:cs typeface="+mn-cs"/>
              </a:rPr>
              <a:t>                      </a:t>
            </a:r>
          </a:p>
          <a:p>
            <a:pPr lvl="2"/>
            <a:endParaRPr lang="en-GB" sz="1600" b="1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65676" y="2787774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kern="0" dirty="0" smtClean="0"/>
              <a:t>2020</a:t>
            </a:r>
            <a:endParaRPr lang="fr-BE" sz="2000" kern="0" dirty="0" smtClean="0"/>
          </a:p>
          <a:p>
            <a:pPr algn="ctr">
              <a:buFontTx/>
              <a:buNone/>
            </a:pPr>
            <a:r>
              <a:rPr lang="en-US" sz="1400" kern="0" dirty="0"/>
              <a:t>5 calls for expression launched since  2018 </a:t>
            </a:r>
            <a:endParaRPr lang="en-US" sz="1400" kern="0" dirty="0" smtClean="0"/>
          </a:p>
          <a:p>
            <a:pPr algn="ctr">
              <a:buFontTx/>
              <a:buNone/>
            </a:pPr>
            <a:endParaRPr lang="en-US" sz="1400" kern="0" dirty="0" smtClean="0"/>
          </a:p>
          <a:p>
            <a:pPr algn="ctr">
              <a:buFontTx/>
              <a:buNone/>
            </a:pPr>
            <a:r>
              <a:rPr lang="en-US" sz="1400" kern="0" dirty="0" smtClean="0"/>
              <a:t>Selection </a:t>
            </a:r>
            <a:r>
              <a:rPr lang="en-US" sz="1400" kern="0" dirty="0"/>
              <a:t>interviews </a:t>
            </a:r>
            <a:r>
              <a:rPr lang="en-US" sz="1400" kern="0" dirty="0" smtClean="0"/>
              <a:t>for JPP5 completed in September</a:t>
            </a:r>
          </a:p>
          <a:p>
            <a:pPr algn="ctr">
              <a:buFontTx/>
              <a:buNone/>
            </a:pPr>
            <a:r>
              <a:rPr lang="en-US" sz="1400" kern="0" dirty="0" smtClean="0"/>
              <a:t>JPP5: 25 JPs expected to start 1 November 2020</a:t>
            </a:r>
            <a:endParaRPr lang="en-US" sz="1400" kern="0" dirty="0"/>
          </a:p>
          <a:p>
            <a:pPr lvl="2"/>
            <a:r>
              <a:rPr lang="fr-BE" i="1" kern="0" dirty="0" smtClean="0"/>
              <a:t>                      </a:t>
            </a:r>
          </a:p>
          <a:p>
            <a:pPr lvl="2"/>
            <a:endParaRPr lang="en-GB" sz="1600" b="1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95936" y="1680892"/>
            <a:ext cx="1224000" cy="828000"/>
            <a:chOff x="6876256" y="1882302"/>
            <a:chExt cx="971112" cy="649740"/>
          </a:xfrm>
          <a:effectLst/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66"/>
            <a:stretch/>
          </p:blipFill>
          <p:spPr bwMode="auto">
            <a:xfrm>
              <a:off x="6876256" y="1882302"/>
              <a:ext cx="426704" cy="64974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66"/>
            <a:stretch/>
          </p:blipFill>
          <p:spPr bwMode="auto">
            <a:xfrm>
              <a:off x="7420664" y="1882302"/>
              <a:ext cx="426704" cy="64974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7209792" y="1680892"/>
            <a:ext cx="792088" cy="828000"/>
            <a:chOff x="7209792" y="1743071"/>
            <a:chExt cx="792088" cy="828000"/>
          </a:xfrm>
        </p:grpSpPr>
        <p:sp>
          <p:nvSpPr>
            <p:cNvPr id="33" name="Vertical Scroll 32"/>
            <p:cNvSpPr/>
            <p:nvPr/>
          </p:nvSpPr>
          <p:spPr bwMode="auto">
            <a:xfrm>
              <a:off x="7209792" y="1743071"/>
              <a:ext cx="792088" cy="828000"/>
            </a:xfrm>
            <a:prstGeom prst="verticalScroll">
              <a:avLst/>
            </a:prstGeom>
            <a:noFill/>
            <a:ln w="76200">
              <a:solidFill>
                <a:srgbClr val="00B0F0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  <p:sp>
          <p:nvSpPr>
            <p:cNvPr id="34" name="Title 1"/>
            <p:cNvSpPr txBox="1">
              <a:spLocks/>
            </p:cNvSpPr>
            <p:nvPr/>
          </p:nvSpPr>
          <p:spPr bwMode="auto">
            <a:xfrm>
              <a:off x="7394004" y="1868602"/>
              <a:ext cx="423664" cy="702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1588" indent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accent1"/>
                  </a:solidFill>
                  <a:latin typeface="EC Square Sans Cond Pro" panose="020B0506040000020004" pitchFamily="34" charset="0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GB" sz="3200" kern="0" dirty="0" smtClean="0"/>
                <a:t>5</a:t>
              </a:r>
              <a:endParaRPr lang="en-GB" sz="3200" kern="0" dirty="0"/>
            </a:p>
          </p:txBody>
        </p:sp>
      </p:grpSp>
      <p:pic>
        <p:nvPicPr>
          <p:cNvPr id="39" name="Picture 3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t="35628" r="68703" b="48406"/>
          <a:stretch/>
        </p:blipFill>
        <p:spPr bwMode="auto">
          <a:xfrm>
            <a:off x="1184362" y="1541502"/>
            <a:ext cx="1014636" cy="1106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17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9542"/>
            <a:ext cx="8928992" cy="702469"/>
          </a:xfrm>
        </p:spPr>
        <p:txBody>
          <a:bodyPr/>
          <a:lstStyle/>
          <a:p>
            <a:r>
              <a:rPr lang="fr-BE" sz="3200" dirty="0"/>
              <a:t>JPP background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615379"/>
            <a:ext cx="4032449" cy="2232248"/>
          </a:xfrm>
        </p:spPr>
        <p:txBody>
          <a:bodyPr/>
          <a:lstStyle/>
          <a:p>
            <a:pPr algn="ctr">
              <a:buNone/>
            </a:pPr>
            <a:r>
              <a:rPr lang="fr-BE" sz="2000" b="1" dirty="0" smtClean="0"/>
              <a:t>Main </a:t>
            </a:r>
            <a:r>
              <a:rPr lang="fr-BE" sz="2000" b="1" dirty="0" err="1" smtClean="0"/>
              <a:t>features</a:t>
            </a:r>
            <a:r>
              <a:rPr lang="fr-BE" sz="2000" b="1" dirty="0" smtClean="0"/>
              <a:t> </a:t>
            </a:r>
          </a:p>
          <a:p>
            <a:pPr marL="144000" algn="ctr">
              <a:buNone/>
            </a:pPr>
            <a:r>
              <a:rPr lang="en-US" sz="1400" dirty="0" smtClean="0"/>
              <a:t>2-year mobility scheme </a:t>
            </a:r>
            <a:br>
              <a:rPr lang="en-US" sz="1400" dirty="0" smtClean="0"/>
            </a:br>
            <a:r>
              <a:rPr lang="en-US" sz="1400" dirty="0" smtClean="0"/>
              <a:t>(first year: two 6-month </a:t>
            </a:r>
            <a:r>
              <a:rPr lang="en-US" sz="1400" dirty="0"/>
              <a:t>postings </a:t>
            </a:r>
            <a:r>
              <a:rPr lang="en-US" sz="1400" dirty="0" smtClean="0"/>
              <a:t>in different DGs </a:t>
            </a:r>
            <a:br>
              <a:rPr lang="en-US" sz="1400" dirty="0" smtClean="0"/>
            </a:br>
            <a:r>
              <a:rPr lang="en-US" sz="1400" dirty="0" smtClean="0"/>
              <a:t>second year: in DG of origin);</a:t>
            </a:r>
          </a:p>
          <a:p>
            <a:pPr marL="144000" algn="ctr">
              <a:buNone/>
            </a:pPr>
            <a:r>
              <a:rPr lang="en-US" sz="1400" dirty="0" smtClean="0"/>
              <a:t>Tailor </a:t>
            </a:r>
            <a:r>
              <a:rPr lang="en-US" sz="1400" dirty="0"/>
              <a:t>made L&amp;D </a:t>
            </a:r>
            <a:r>
              <a:rPr lang="en-US" sz="1400" dirty="0" err="1"/>
              <a:t>programme</a:t>
            </a:r>
            <a:r>
              <a:rPr lang="en-US" sz="1400" dirty="0"/>
              <a:t>;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Project </a:t>
            </a:r>
            <a:r>
              <a:rPr lang="en-US" sz="1400" dirty="0"/>
              <a:t>works with senior </a:t>
            </a:r>
            <a:r>
              <a:rPr lang="en-US" sz="1400" dirty="0" smtClean="0"/>
              <a:t>management </a:t>
            </a:r>
            <a:r>
              <a:rPr lang="en-US" sz="1400" dirty="0"/>
              <a:t>sponsorship;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Access </a:t>
            </a:r>
            <a:r>
              <a:rPr lang="en-US" sz="1400" dirty="0"/>
              <a:t>to an internal competition by the end of the </a:t>
            </a:r>
            <a:r>
              <a:rPr lang="en-US" sz="1400" dirty="0" err="1"/>
              <a:t>programme</a:t>
            </a:r>
            <a:endParaRPr lang="en-GB" sz="14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615379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dirty="0"/>
              <a:t>Target population </a:t>
            </a:r>
            <a:endParaRPr lang="fr-BE" sz="2000" b="1" dirty="0" smtClean="0"/>
          </a:p>
          <a:p>
            <a:pPr algn="ctr">
              <a:buFontTx/>
              <a:buNone/>
            </a:pPr>
            <a:r>
              <a:rPr lang="en-US" sz="1400" kern="0" dirty="0" smtClean="0"/>
              <a:t>Blue </a:t>
            </a:r>
            <a:r>
              <a:rPr lang="en-US" sz="1400" kern="0" dirty="0"/>
              <a:t>Book trainees, </a:t>
            </a:r>
            <a:r>
              <a:rPr lang="en-US" sz="1400" kern="0" dirty="0" smtClean="0"/>
              <a:t/>
            </a:r>
            <a:br>
              <a:rPr lang="en-US" sz="1400" kern="0" dirty="0" smtClean="0"/>
            </a:br>
            <a:r>
              <a:rPr lang="en-US" sz="1400" kern="0" dirty="0" smtClean="0"/>
              <a:t>Contract </a:t>
            </a:r>
            <a:r>
              <a:rPr lang="en-US" sz="1400" kern="0" dirty="0"/>
              <a:t>Agents FG </a:t>
            </a:r>
            <a:r>
              <a:rPr lang="en-US" sz="1400" kern="0" dirty="0" smtClean="0"/>
              <a:t>IV </a:t>
            </a:r>
            <a:br>
              <a:rPr lang="en-US" sz="1400" kern="0" dirty="0" smtClean="0"/>
            </a:br>
            <a:r>
              <a:rPr lang="en-US" sz="1400" kern="0" dirty="0" smtClean="0"/>
              <a:t>AD officials and temporary agents</a:t>
            </a:r>
          </a:p>
          <a:p>
            <a:pPr algn="ctr">
              <a:buFontTx/>
              <a:buNone/>
            </a:pPr>
            <a:r>
              <a:rPr lang="en-US" sz="1400" kern="0" dirty="0" smtClean="0"/>
              <a:t>assigned to a Commission DG</a:t>
            </a: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27780" y="2615379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kern="0" dirty="0" err="1" smtClean="0"/>
              <a:t>Eligibility</a:t>
            </a:r>
            <a:endParaRPr lang="fr-BE" sz="2000" kern="0" dirty="0" smtClean="0"/>
          </a:p>
          <a:p>
            <a:pPr algn="ctr">
              <a:buFontTx/>
              <a:buNone/>
            </a:pPr>
            <a:r>
              <a:rPr lang="en-US" sz="1400" kern="0" dirty="0"/>
              <a:t>maximum professional experience </a:t>
            </a:r>
            <a:r>
              <a:rPr lang="en-US" sz="1400" kern="0" dirty="0" smtClean="0"/>
              <a:t/>
            </a:r>
            <a:br>
              <a:rPr lang="en-US" sz="1400" kern="0" dirty="0" smtClean="0"/>
            </a:br>
            <a:r>
              <a:rPr lang="en-US" sz="1400" kern="0" dirty="0" smtClean="0"/>
              <a:t>3 </a:t>
            </a:r>
            <a:r>
              <a:rPr lang="en-US" sz="1400" kern="0" dirty="0"/>
              <a:t>years </a:t>
            </a:r>
            <a:endParaRPr lang="en-GB" sz="1400" b="1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4831"/>
            <a:ext cx="1042550" cy="10425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60028" y="1407961"/>
            <a:ext cx="615828" cy="923742"/>
            <a:chOff x="6444208" y="1856921"/>
            <a:chExt cx="282463" cy="4065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66"/>
            <a:stretch/>
          </p:blipFill>
          <p:spPr bwMode="auto">
            <a:xfrm>
              <a:off x="6444208" y="1856921"/>
              <a:ext cx="282463" cy="40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733" y="2082540"/>
              <a:ext cx="169412" cy="16941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588224" y="1245164"/>
            <a:ext cx="1269364" cy="1249335"/>
            <a:chOff x="5571675" y="1589410"/>
            <a:chExt cx="1269364" cy="124933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66"/>
            <a:stretch/>
          </p:blipFill>
          <p:spPr bwMode="auto">
            <a:xfrm>
              <a:off x="6105500" y="1764180"/>
              <a:ext cx="504000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66"/>
            <a:stretch/>
          </p:blipFill>
          <p:spPr bwMode="auto">
            <a:xfrm>
              <a:off x="5654647" y="1977018"/>
              <a:ext cx="397668" cy="596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6139480" y="1701978"/>
              <a:ext cx="79381" cy="7562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362184" y="1589410"/>
              <a:ext cx="856" cy="126519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506947" y="1697212"/>
              <a:ext cx="81019" cy="82122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Circular Arrow 40"/>
            <p:cNvSpPr/>
            <p:nvPr/>
          </p:nvSpPr>
          <p:spPr bwMode="auto">
            <a:xfrm rot="10214987" flipH="1">
              <a:off x="5571675" y="1996445"/>
              <a:ext cx="1269364" cy="842300"/>
            </a:xfrm>
            <a:prstGeom prst="circularArrow">
              <a:avLst>
                <a:gd name="adj1" fmla="val 8879"/>
                <a:gd name="adj2" fmla="val 660236"/>
                <a:gd name="adj3" fmla="val 20772294"/>
                <a:gd name="adj4" fmla="val 11598623"/>
                <a:gd name="adj5" fmla="val 10518"/>
              </a:avLst>
            </a:prstGeom>
            <a:solidFill>
              <a:srgbClr val="00B0F0"/>
            </a:solidFill>
            <a:ln w="76200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1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4442" y="759769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3200" dirty="0" err="1" smtClean="0"/>
              <a:t>Evaluation</a:t>
            </a:r>
            <a:r>
              <a:rPr lang="fr-BE" sz="3200" dirty="0" smtClean="0"/>
              <a:t> of the JPP pilot</a:t>
            </a:r>
            <a:endParaRPr lang="en-GB" sz="3200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2787774"/>
            <a:ext cx="2880320" cy="2232248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Stakeholders</a:t>
            </a:r>
            <a:r>
              <a:rPr lang="en-US" sz="2000" b="1" dirty="0"/>
              <a:t>’ </a:t>
            </a:r>
            <a:r>
              <a:rPr lang="en-US" sz="2000" b="1" dirty="0" smtClean="0"/>
              <a:t>survey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1400" b="1" dirty="0" smtClean="0"/>
              <a:t>81</a:t>
            </a:r>
            <a:r>
              <a:rPr lang="en-US" sz="1400" b="1" dirty="0"/>
              <a:t>% of respondents</a:t>
            </a:r>
            <a:r>
              <a:rPr lang="en-US" sz="1400" dirty="0"/>
              <a:t> expressed the view that </a:t>
            </a:r>
            <a:r>
              <a:rPr lang="en-US" sz="1400" b="1" dirty="0"/>
              <a:t>the </a:t>
            </a:r>
            <a:r>
              <a:rPr lang="en-US" sz="1400" b="1" dirty="0" err="1"/>
              <a:t>programme</a:t>
            </a:r>
            <a:r>
              <a:rPr lang="en-US" sz="1400" b="1" dirty="0"/>
              <a:t> should be continued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5180" y="2715766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sz="2000" b="1" kern="0" dirty="0" smtClean="0"/>
              <a:t>Focus Group </a:t>
            </a:r>
          </a:p>
          <a:p>
            <a:pPr algn="ctr">
              <a:buFontTx/>
              <a:buNone/>
            </a:pPr>
            <a:endParaRPr lang="en-US" sz="2000" b="1" kern="0" dirty="0" smtClean="0"/>
          </a:p>
          <a:p>
            <a:pPr algn="ctr">
              <a:buFontTx/>
              <a:buNone/>
            </a:pPr>
            <a:r>
              <a:rPr lang="en-US" sz="1600" kern="0" dirty="0" smtClean="0"/>
              <a:t> </a:t>
            </a:r>
            <a:r>
              <a:rPr lang="en-US" sz="1400" b="1" kern="0" dirty="0" smtClean="0"/>
              <a:t>27</a:t>
            </a:r>
            <a:r>
              <a:rPr lang="en-US" sz="1400" kern="0" dirty="0" smtClean="0"/>
              <a:t> </a:t>
            </a:r>
            <a:r>
              <a:rPr lang="en-US" sz="1400" kern="0" dirty="0"/>
              <a:t>volunteers from among the key stakeholders - consensus that the </a:t>
            </a:r>
            <a:r>
              <a:rPr lang="en-US" sz="1400" kern="0" dirty="0" err="1"/>
              <a:t>programme</a:t>
            </a:r>
            <a:r>
              <a:rPr lang="en-US" sz="1400" kern="0" dirty="0"/>
              <a:t> should be continued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65676" y="2787774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dirty="0" err="1" smtClean="0"/>
              <a:t>Evaluation</a:t>
            </a:r>
            <a:r>
              <a:rPr lang="fr-BE" sz="2000" b="1" dirty="0" smtClean="0"/>
              <a:t> report</a:t>
            </a:r>
          </a:p>
          <a:p>
            <a:pPr algn="ctr">
              <a:buFontTx/>
              <a:buNone/>
            </a:pPr>
            <a:r>
              <a:rPr lang="fr-BE" sz="1600" dirty="0" smtClean="0"/>
              <a:t/>
            </a:r>
            <a:br>
              <a:rPr lang="fr-BE" sz="1600" dirty="0" smtClean="0"/>
            </a:br>
            <a:r>
              <a:rPr lang="en-GB" sz="1400" dirty="0"/>
              <a:t>Q</a:t>
            </a:r>
            <a:r>
              <a:rPr lang="en-GB" sz="1400" dirty="0" smtClean="0"/>
              <a:t>uantitative and qualitative data;</a:t>
            </a:r>
          </a:p>
          <a:p>
            <a:pPr algn="ctr">
              <a:buFontTx/>
              <a:buNone/>
            </a:pPr>
            <a:r>
              <a:rPr lang="en-GB" sz="1400" dirty="0" smtClean="0"/>
              <a:t>Evaluation of achievement of the five objectives of the programme;</a:t>
            </a:r>
          </a:p>
          <a:p>
            <a:pPr algn="ctr">
              <a:buFontTx/>
              <a:buNone/>
            </a:pPr>
            <a:r>
              <a:rPr lang="en-GB" sz="1400" dirty="0" smtClean="0"/>
              <a:t>Possible adaptations</a:t>
            </a:r>
          </a:p>
          <a:p>
            <a:pPr algn="ctr">
              <a:buFontTx/>
              <a:buNone/>
            </a:pPr>
            <a:endParaRPr lang="en-GB" sz="1400" i="0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5"/>
          <a:stretch/>
        </p:blipFill>
        <p:spPr>
          <a:xfrm>
            <a:off x="1147230" y="1711789"/>
            <a:ext cx="1088900" cy="87313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96" y="1703796"/>
            <a:ext cx="792088" cy="88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53808" y="1793289"/>
            <a:ext cx="504056" cy="710133"/>
            <a:chOff x="7308304" y="1764102"/>
            <a:chExt cx="636840" cy="8972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001"/>
            <a:stretch/>
          </p:blipFill>
          <p:spPr>
            <a:xfrm>
              <a:off x="7427016" y="1925141"/>
              <a:ext cx="399416" cy="33950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3" t="12040" r="24755" b="61935"/>
            <a:stretch/>
          </p:blipFill>
          <p:spPr>
            <a:xfrm>
              <a:off x="7485008" y="2303004"/>
              <a:ext cx="283433" cy="1488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0" t="5201" r="24801" b="20601"/>
            <a:stretch/>
          </p:blipFill>
          <p:spPr>
            <a:xfrm rot="10800000">
              <a:off x="7308304" y="1764102"/>
              <a:ext cx="636840" cy="89720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5536" y="4371950"/>
            <a:ext cx="561662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Stakeholders: Junior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professionals, HR BCs and AMCs, selection panel members and observers, Heads of unit and supervisors, project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sponsors </a:t>
            </a:r>
            <a:endParaRPr lang="fr-BE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6" y="983357"/>
            <a:ext cx="8928992" cy="702469"/>
          </a:xfrm>
        </p:spPr>
        <p:txBody>
          <a:bodyPr/>
          <a:lstStyle/>
          <a:p>
            <a:r>
              <a:rPr lang="en-GB" sz="2800" dirty="0" smtClean="0"/>
              <a:t>JPP Evaluation - </a:t>
            </a:r>
            <a:r>
              <a:rPr lang="fr-BE" sz="2800" dirty="0"/>
              <a:t>– main results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8274" y="1394350"/>
            <a:ext cx="8352928" cy="561206"/>
          </a:xfrm>
        </p:spPr>
        <p:txBody>
          <a:bodyPr/>
          <a:lstStyle/>
          <a:p>
            <a:pPr algn="just">
              <a:buNone/>
            </a:pPr>
            <a:r>
              <a:rPr lang="en-US" sz="1400" b="1" dirty="0" smtClean="0">
                <a:solidFill>
                  <a:srgbClr val="00B0F0"/>
                </a:solidFill>
              </a:rPr>
              <a:t>OBJECTIVE I: DIVERSIFYING SOURCES FOR RECRUITING HIGHLY TALENTED STAFF FROM THE COMMISSION’S INTERNAL TALENT POOL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6601" r="13601" b="19201"/>
          <a:stretch/>
        </p:blipFill>
        <p:spPr>
          <a:xfrm>
            <a:off x="74916" y="1398702"/>
            <a:ext cx="353208" cy="36000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51520" y="2621900"/>
            <a:ext cx="8320340" cy="28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1300" kern="0" dirty="0" smtClean="0"/>
              <a:t>A </a:t>
            </a:r>
            <a:r>
              <a:rPr lang="en-US" sz="1300" kern="0" dirty="0"/>
              <a:t>new selection process with:</a:t>
            </a:r>
            <a:endParaRPr lang="fr-BE" sz="1300" kern="0" dirty="0" smtClean="0"/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Focus </a:t>
            </a:r>
            <a:r>
              <a:rPr lang="en-US" sz="1300" b="1" kern="0" dirty="0"/>
              <a:t>on internal pool of talents</a:t>
            </a:r>
            <a:r>
              <a:rPr lang="en-US" sz="1300" kern="0" dirty="0"/>
              <a:t>, already tested on-the-job by units across the </a:t>
            </a:r>
            <a:r>
              <a:rPr lang="en-US" sz="1300" kern="0" dirty="0" smtClean="0"/>
              <a:t>Commission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/>
              <a:t>Direct involvement of DGs </a:t>
            </a:r>
            <a:r>
              <a:rPr lang="en-US" sz="1300" kern="0" dirty="0"/>
              <a:t>in choosing the best talents for the </a:t>
            </a:r>
            <a:r>
              <a:rPr lang="en-US" sz="1300" kern="0" dirty="0" smtClean="0"/>
              <a:t>Institution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/>
              <a:t>Duration of selection and recruitment reduced to five months</a:t>
            </a:r>
            <a:r>
              <a:rPr lang="en-US" sz="1300" kern="0" dirty="0"/>
              <a:t> (from launch of the call to entry into service)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83</a:t>
            </a:r>
            <a:r>
              <a:rPr lang="en-US" sz="1300" b="1" kern="0" dirty="0"/>
              <a:t>% </a:t>
            </a:r>
            <a:r>
              <a:rPr lang="en-US" sz="1300" kern="0" dirty="0"/>
              <a:t>of HR BCs, AMC Heads of unit and selection panel members consider that the selection and recruitment allows the identification of candidates</a:t>
            </a:r>
            <a:r>
              <a:rPr lang="en-US" sz="1300" b="1" kern="0" dirty="0"/>
              <a:t> corresponding to </a:t>
            </a:r>
            <a:r>
              <a:rPr lang="en-US" sz="1300" b="1" kern="0" dirty="0" smtClean="0"/>
              <a:t>Commission </a:t>
            </a:r>
            <a:r>
              <a:rPr lang="en-US" sz="1300" b="1" kern="0" dirty="0"/>
              <a:t>needs </a:t>
            </a:r>
            <a:r>
              <a:rPr lang="en-US" sz="1300" kern="0" dirty="0"/>
              <a:t>for future AD positions</a:t>
            </a:r>
            <a:r>
              <a:rPr lang="en-US" sz="1300" kern="0" dirty="0" smtClean="0"/>
              <a:t>.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39% </a:t>
            </a:r>
            <a:r>
              <a:rPr lang="en-US" sz="1300" kern="0" dirty="0" smtClean="0"/>
              <a:t>of stakeholders consider that </a:t>
            </a:r>
            <a:r>
              <a:rPr lang="en-US" sz="1300" b="1" kern="0" dirty="0" smtClean="0"/>
              <a:t>JP quality is better than average AD recruit</a:t>
            </a:r>
            <a:r>
              <a:rPr lang="en-US" sz="1300" kern="0" dirty="0" smtClean="0"/>
              <a:t>, 43% that is in line with average AD recruit, 9% lower. 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99% </a:t>
            </a:r>
            <a:r>
              <a:rPr lang="en-US" sz="1300" kern="0" dirty="0" smtClean="0"/>
              <a:t>of JPs are </a:t>
            </a:r>
            <a:r>
              <a:rPr lang="en-US" sz="1300" b="1" kern="0" dirty="0" smtClean="0"/>
              <a:t>likely to participate in the next available competitions</a:t>
            </a:r>
            <a:endParaRPr lang="en-US" sz="1300" b="1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8124" y="2008801"/>
            <a:ext cx="8352928" cy="56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1400" b="1" kern="0" dirty="0" smtClean="0">
                <a:solidFill>
                  <a:srgbClr val="00B0F0"/>
                </a:solidFill>
              </a:rPr>
              <a:t>OBJECTIVE V: MODERNISING RECRUITMENT AT THE COMMISSION AND INCREASING COMPETITIVENESS AGAINST OTHER TOP EMPLOYERS</a:t>
            </a:r>
            <a:endParaRPr lang="en-US" sz="14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6601" r="13601" b="19201"/>
          <a:stretch/>
        </p:blipFill>
        <p:spPr>
          <a:xfrm>
            <a:off x="97836" y="2081677"/>
            <a:ext cx="3532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14034" y="2361632"/>
            <a:ext cx="8928992" cy="231193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C Square Sans Cond Pro" panose="020B050604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90"/>
          <a:stretch/>
        </p:blipFill>
        <p:spPr>
          <a:xfrm>
            <a:off x="3328814" y="2485232"/>
            <a:ext cx="3555097" cy="2013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852"/>
            <a:ext cx="8928992" cy="702469"/>
          </a:xfrm>
        </p:spPr>
        <p:txBody>
          <a:bodyPr/>
          <a:lstStyle/>
          <a:p>
            <a:r>
              <a:rPr lang="en-GB" sz="2800" dirty="0" smtClean="0"/>
              <a:t>JPP Evaluation – main results</a:t>
            </a:r>
            <a:endParaRPr lang="en-GB" sz="2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8352928" cy="561206"/>
          </a:xfrm>
        </p:spPr>
        <p:txBody>
          <a:bodyPr/>
          <a:lstStyle/>
          <a:p>
            <a:pPr algn="just">
              <a:buNone/>
            </a:pPr>
            <a:r>
              <a:rPr lang="en-US" sz="1600" b="1" dirty="0">
                <a:solidFill>
                  <a:srgbClr val="00B0F0"/>
                </a:solidFill>
              </a:rPr>
              <a:t>OBJECTIVE II.  </a:t>
            </a:r>
            <a:r>
              <a:rPr lang="en-US" sz="1400" b="1" dirty="0">
                <a:solidFill>
                  <a:srgbClr val="00B0F0"/>
                </a:solidFill>
              </a:rPr>
              <a:t>CONTRIBUTING TO A BALANCED MIX OF STAFF IN TERMS OF GENDER, AGE, SKILLS AND NATIONALITIES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6601" r="13601" b="19201"/>
          <a:stretch/>
        </p:blipFill>
        <p:spPr>
          <a:xfrm>
            <a:off x="74916" y="1398702"/>
            <a:ext cx="353208" cy="36000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563888" y="2394285"/>
            <a:ext cx="1872208" cy="3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1050" b="1" i="0" kern="0" dirty="0" smtClean="0">
                <a:solidFill>
                  <a:srgbClr val="232323"/>
                </a:solidFill>
              </a:rPr>
              <a:t>JP1-JP5: </a:t>
            </a:r>
            <a:r>
              <a:rPr lang="fr-BE" sz="1050" b="1" i="0" kern="0" dirty="0" err="1" smtClean="0">
                <a:solidFill>
                  <a:srgbClr val="232323"/>
                </a:solidFill>
              </a:rPr>
              <a:t>Geographical</a:t>
            </a:r>
            <a:r>
              <a:rPr lang="fr-BE" sz="1050" b="1" i="0" kern="0" dirty="0" smtClean="0">
                <a:solidFill>
                  <a:srgbClr val="232323"/>
                </a:solidFill>
              </a:rPr>
              <a:t> balance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31" y="2430020"/>
            <a:ext cx="2707029" cy="20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180" y="2331101"/>
            <a:ext cx="226786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852"/>
            <a:ext cx="8928992" cy="702469"/>
          </a:xfrm>
        </p:spPr>
        <p:txBody>
          <a:bodyPr/>
          <a:lstStyle/>
          <a:p>
            <a:r>
              <a:rPr lang="en-GB" sz="2800" dirty="0" smtClean="0"/>
              <a:t>JPP Evaluation – main results</a:t>
            </a:r>
            <a:endParaRPr lang="en-GB" sz="2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4671" y="1398702"/>
            <a:ext cx="8352928" cy="561206"/>
          </a:xfrm>
        </p:spPr>
        <p:txBody>
          <a:bodyPr/>
          <a:lstStyle/>
          <a:p>
            <a:pPr algn="just">
              <a:buNone/>
            </a:pPr>
            <a:r>
              <a:rPr lang="en-US" sz="1400" b="1" dirty="0">
                <a:solidFill>
                  <a:srgbClr val="00B0F0"/>
                </a:solidFill>
              </a:rPr>
              <a:t>OBJECTIVE </a:t>
            </a:r>
            <a:r>
              <a:rPr lang="en-US" sz="1400" b="1" dirty="0" smtClean="0">
                <a:solidFill>
                  <a:srgbClr val="00B0F0"/>
                </a:solidFill>
              </a:rPr>
              <a:t>III.  EQUIPPING PARTICIPANTS WITH A BETTER UNDERSTANDING OF THE COMMISSION AND THE KNOWLEDGE AND SKILLS NEEDED BY THE INSTITUTION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6601" r="13601" b="19201"/>
          <a:stretch/>
        </p:blipFill>
        <p:spPr>
          <a:xfrm>
            <a:off x="74484" y="1454644"/>
            <a:ext cx="353208" cy="36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2533" y="1985931"/>
            <a:ext cx="8320340" cy="10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&gt;95% of respondents consider that JPs</a:t>
            </a:r>
            <a:r>
              <a:rPr lang="en-US" sz="1300" i="0" kern="0" dirty="0" smtClean="0"/>
              <a:t> improved i) key skills for AD tasks, ii) knowledge of political priorities and iii) developed a large network of contacts across the Commission</a:t>
            </a:r>
            <a:endParaRPr lang="en-US" sz="1300" b="1" kern="0" dirty="0" smtClean="0"/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b="1" kern="0" dirty="0" smtClean="0"/>
              <a:t>Mobility scheme, L&amp;D </a:t>
            </a:r>
            <a:r>
              <a:rPr lang="en-US" sz="1300" b="1" kern="0" dirty="0" err="1" smtClean="0"/>
              <a:t>programme</a:t>
            </a:r>
            <a:r>
              <a:rPr lang="en-US" sz="1300" b="1" kern="0" dirty="0" smtClean="0"/>
              <a:t> and cross-cutting sponsored group projects </a:t>
            </a:r>
            <a:r>
              <a:rPr lang="en-US" sz="1300" kern="0" dirty="0" smtClean="0"/>
              <a:t>are highly appreciated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300" kern="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94671" y="3202726"/>
            <a:ext cx="8352928" cy="56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1400" b="1" kern="0" dirty="0" smtClean="0">
                <a:solidFill>
                  <a:srgbClr val="00B0F0"/>
                </a:solidFill>
              </a:rPr>
              <a:t>OBJECTIVE IV.  DEVELOPING A EUROPEAN AND COMMISSION SPIRIT AMONG PARTICIPANTS</a:t>
            </a:r>
            <a:endParaRPr lang="en-US" sz="1400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6601" r="13601" b="19201"/>
          <a:stretch/>
        </p:blipFill>
        <p:spPr>
          <a:xfrm>
            <a:off x="96972" y="3202726"/>
            <a:ext cx="353208" cy="36000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79945" y="3644480"/>
            <a:ext cx="8320340" cy="10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kern="0" dirty="0" smtClean="0"/>
              <a:t>When comparing JP results to the JPP evaluation survey vs. the 2018 Commission staff opinion survey, </a:t>
            </a:r>
            <a:r>
              <a:rPr lang="en-US" sz="1300" b="1" kern="0" dirty="0" smtClean="0"/>
              <a:t>JPs rank systematically higher </a:t>
            </a:r>
            <a:r>
              <a:rPr lang="en-US" sz="1300" kern="0" dirty="0" smtClean="0"/>
              <a:t>in terms of i) satisfaction with job content, ii) levels of engagement, iii) understanding Commission objectives and iv) pride in working for the Commission. 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300" kern="0" dirty="0" smtClean="0"/>
          </a:p>
        </p:txBody>
      </p:sp>
    </p:spTree>
    <p:extLst>
      <p:ext uri="{BB962C8B-B14F-4D97-AF65-F5344CB8AC3E}">
        <p14:creationId xmlns:p14="http://schemas.microsoft.com/office/powerpoint/2010/main" val="3620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96795" y="750018"/>
            <a:ext cx="835292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 smtClean="0"/>
              <a:t>Next steps</a:t>
            </a:r>
            <a:endParaRPr lang="en-GB" sz="3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2727" y="2699793"/>
            <a:ext cx="41921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dirty="0" smtClean="0"/>
              <a:t>Prolongation in pilot phase</a:t>
            </a:r>
            <a:endParaRPr lang="fr-BE" sz="2000" b="1" dirty="0"/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kern="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è"/>
            </a:pPr>
            <a:r>
              <a:rPr lang="en-US" sz="1600" i="0" kern="0" dirty="0" smtClean="0"/>
              <a:t>Allow adequate time for concertation on future COM decision on JPP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è"/>
            </a:pPr>
            <a:r>
              <a:rPr lang="en-US" sz="1600" i="0" kern="0" dirty="0" smtClean="0"/>
              <a:t>9 November 2020: Launch JPP6 	(JPs will start in May 2021)</a:t>
            </a:r>
          </a:p>
          <a:p>
            <a:pPr>
              <a:buClr>
                <a:schemeClr val="tx1"/>
              </a:buClr>
              <a:buNone/>
            </a:pPr>
            <a:endParaRPr lang="en-US" sz="1600" i="0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54075" y="2699793"/>
            <a:ext cx="35283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777777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777777"/>
                </a:solidFill>
                <a:latin typeface="EC Square Sans Cond Pro" panose="020B05060400000200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777777"/>
                </a:solidFill>
                <a:latin typeface="EC Square Sans Cond Pro" panose="020B05060400000200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C Square Sans Cond Pro" panose="020B05060400000200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BE" sz="2000" b="1" dirty="0" smtClean="0"/>
              <a:t>        Future </a:t>
            </a:r>
            <a:r>
              <a:rPr lang="fr-BE" sz="2000" b="1" dirty="0" err="1" smtClean="0"/>
              <a:t>decision</a:t>
            </a:r>
            <a:r>
              <a:rPr lang="fr-BE" sz="2000" b="1" dirty="0" smtClean="0"/>
              <a:t> on JPP</a:t>
            </a:r>
          </a:p>
          <a:p>
            <a:pPr algn="ctr">
              <a:buFontTx/>
              <a:buNone/>
            </a:pPr>
            <a:endParaRPr lang="fr-BE" sz="1400" dirty="0" smtClean="0"/>
          </a:p>
          <a:p>
            <a:pPr>
              <a:buClr>
                <a:schemeClr val="tx1"/>
              </a:buClr>
              <a:buNone/>
            </a:pP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</a:rPr>
              <a:t>Stakeholder consultations</a:t>
            </a:r>
          </a:p>
          <a:p>
            <a:pPr>
              <a:buClr>
                <a:schemeClr val="tx1"/>
              </a:buClr>
              <a:buNone/>
            </a:pP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</a:rPr>
              <a:t>Draft decision</a:t>
            </a:r>
          </a:p>
          <a:p>
            <a:pPr>
              <a:buClr>
                <a:schemeClr val="tx1"/>
              </a:buClr>
              <a:buNone/>
            </a:pP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600" i="0" kern="0" dirty="0" smtClean="0">
                <a:solidFill>
                  <a:schemeClr val="accent3">
                    <a:lumMod val="50000"/>
                  </a:schemeClr>
                </a:solidFill>
              </a:rPr>
              <a:t>ISC and concertation with trade unions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 rot="19800000">
            <a:off x="7211841" y="1792869"/>
            <a:ext cx="63968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en-GB" sz="3200" kern="0" dirty="0">
              <a:solidFill>
                <a:srgbClr val="0088C6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9401" r="10801" b="23400"/>
          <a:stretch/>
        </p:blipFill>
        <p:spPr>
          <a:xfrm>
            <a:off x="6180128" y="1950320"/>
            <a:ext cx="676286" cy="5902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79712" y="1950320"/>
            <a:ext cx="540008" cy="529106"/>
            <a:chOff x="1962705" y="775937"/>
            <a:chExt cx="648000" cy="6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1" t="12200" r="16401" b="27600"/>
            <a:stretch/>
          </p:blipFill>
          <p:spPr>
            <a:xfrm>
              <a:off x="2123728" y="916493"/>
              <a:ext cx="401860" cy="360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>
              <a:off x="1962705" y="775937"/>
              <a:ext cx="648000" cy="648000"/>
            </a:xfrm>
            <a:prstGeom prst="ellipse">
              <a:avLst/>
            </a:prstGeom>
            <a:noFill/>
            <a:ln w="19050">
              <a:solidFill>
                <a:srgbClr val="0088C6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C Square Sans Cond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5008" y="843558"/>
            <a:ext cx="89289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Adjustments as from JPP6 (pilot phase)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546027"/>
            <a:ext cx="8928992" cy="367240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Eligibility extended to all </a:t>
            </a:r>
            <a:r>
              <a:rPr lang="en-US" sz="1600" b="1" dirty="0"/>
              <a:t>COM officials, temporary agents and contract agents </a:t>
            </a:r>
            <a:r>
              <a:rPr lang="en-US" sz="1600" b="1" dirty="0" smtClean="0"/>
              <a:t>(</a:t>
            </a:r>
            <a:r>
              <a:rPr lang="en-US" sz="1600" b="1" dirty="0"/>
              <a:t>including FG </a:t>
            </a:r>
            <a:r>
              <a:rPr lang="en-US" sz="1600" b="1" dirty="0" smtClean="0"/>
              <a:t>I to III, AST </a:t>
            </a:r>
            <a:r>
              <a:rPr lang="en-US" sz="1600" b="1" dirty="0"/>
              <a:t>and AST/SC</a:t>
            </a:r>
            <a:r>
              <a:rPr lang="en-US" sz="1600" b="1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Improved </a:t>
            </a:r>
            <a:r>
              <a:rPr lang="en-US" sz="1600" b="1" dirty="0"/>
              <a:t>L&amp;D </a:t>
            </a:r>
            <a:r>
              <a:rPr lang="en-US" sz="1600" b="1" dirty="0" err="1" smtClean="0"/>
              <a:t>programme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lvl="1">
              <a:buClr>
                <a:schemeClr val="tx1"/>
              </a:buClr>
              <a:buFontTx/>
              <a:buAutoNum type="alphaLcParenBoth"/>
            </a:pPr>
            <a:r>
              <a:rPr lang="en-US" sz="1600" b="0" dirty="0" smtClean="0"/>
              <a:t>more advanced courses and more </a:t>
            </a:r>
            <a:r>
              <a:rPr lang="en-US" sz="1600" b="0" dirty="0" err="1" smtClean="0"/>
              <a:t>personalised</a:t>
            </a:r>
            <a:r>
              <a:rPr lang="en-US" sz="1600" b="0" dirty="0" smtClean="0"/>
              <a:t> trainings on own initiative</a:t>
            </a:r>
            <a:endParaRPr lang="en-US" sz="1600" b="0" dirty="0"/>
          </a:p>
          <a:p>
            <a:pPr lvl="1">
              <a:buClr>
                <a:schemeClr val="tx1"/>
              </a:buClr>
              <a:buFontTx/>
              <a:buAutoNum type="alphaLcParenBoth"/>
            </a:pPr>
            <a:r>
              <a:rPr lang="en-US" sz="1600" b="0" dirty="0" smtClean="0"/>
              <a:t>possibility </a:t>
            </a:r>
            <a:r>
              <a:rPr lang="en-US" sz="1600" b="0" dirty="0"/>
              <a:t>to continue the </a:t>
            </a:r>
            <a:r>
              <a:rPr lang="en-US" sz="1600" b="0" dirty="0" smtClean="0"/>
              <a:t>sponsored project </a:t>
            </a:r>
            <a:r>
              <a:rPr lang="en-US" sz="1600" b="0" dirty="0"/>
              <a:t>work also during </a:t>
            </a:r>
            <a:r>
              <a:rPr lang="en-US" sz="1600" b="0" dirty="0" smtClean="0"/>
              <a:t>second year of </a:t>
            </a:r>
            <a:r>
              <a:rPr lang="en-US" sz="1600" b="0" dirty="0"/>
              <a:t>the </a:t>
            </a:r>
            <a:r>
              <a:rPr lang="en-US" sz="1600" b="0" dirty="0" err="1"/>
              <a:t>programme</a:t>
            </a:r>
            <a:endParaRPr lang="en-US" sz="1600" b="0" dirty="0"/>
          </a:p>
          <a:p>
            <a:pPr lvl="1">
              <a:buClr>
                <a:schemeClr val="tx1"/>
              </a:buClr>
              <a:buAutoNum type="alphaLcParenBoth"/>
            </a:pPr>
            <a:endParaRPr lang="en-US" sz="40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40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Fine-tuning </a:t>
            </a:r>
            <a:r>
              <a:rPr lang="en-US" sz="1600" b="1" dirty="0"/>
              <a:t>the mobility </a:t>
            </a:r>
            <a:r>
              <a:rPr lang="en-US" sz="1600" b="1" dirty="0" smtClean="0"/>
              <a:t>scheme </a:t>
            </a:r>
          </a:p>
          <a:p>
            <a:pPr lvl="1">
              <a:buClr>
                <a:schemeClr val="tx1"/>
              </a:buClr>
              <a:buAutoNum type="alphaLcParenBoth"/>
            </a:pPr>
            <a:r>
              <a:rPr lang="en-US" sz="1600" b="0" dirty="0" smtClean="0"/>
              <a:t>further </a:t>
            </a:r>
            <a:r>
              <a:rPr lang="en-US" sz="1600" b="0" dirty="0"/>
              <a:t>strengthening the monitoring of on </a:t>
            </a:r>
            <a:r>
              <a:rPr lang="en-US" sz="1600" b="0" dirty="0" smtClean="0"/>
              <a:t>boarding </a:t>
            </a:r>
            <a:endParaRPr lang="en-US" sz="1600" b="0" dirty="0"/>
          </a:p>
          <a:p>
            <a:pPr lvl="1">
              <a:buClr>
                <a:schemeClr val="tx1"/>
              </a:buClr>
              <a:buAutoNum type="alphaLcParenBoth"/>
            </a:pPr>
            <a:r>
              <a:rPr lang="en-US" sz="1600" b="0" dirty="0" smtClean="0"/>
              <a:t>offering </a:t>
            </a:r>
            <a:r>
              <a:rPr lang="en-US" sz="1600" b="0" dirty="0"/>
              <a:t>some flexibility for DGs for the reintegration into DG of </a:t>
            </a:r>
            <a:r>
              <a:rPr lang="en-US" sz="1600" b="0" dirty="0" smtClean="0"/>
              <a:t>origin</a:t>
            </a:r>
          </a:p>
          <a:p>
            <a:pPr lvl="1">
              <a:buClr>
                <a:schemeClr val="tx1"/>
              </a:buClr>
              <a:buAutoNum type="alphaLcParenBoth"/>
            </a:pPr>
            <a:r>
              <a:rPr lang="en-US" sz="1600" b="0" dirty="0" smtClean="0"/>
              <a:t>designated </a:t>
            </a:r>
            <a:r>
              <a:rPr lang="en-US" sz="1600" b="0" dirty="0"/>
              <a:t>person from BC team in the DG of origin to act as </a:t>
            </a:r>
            <a:r>
              <a:rPr lang="en-US" sz="1600" b="0" dirty="0" smtClean="0"/>
              <a:t>mentor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CBT testing before pre-selection</a:t>
            </a:r>
            <a:r>
              <a:rPr lang="en-US" sz="1600" dirty="0" smtClean="0">
                <a:sym typeface="Wingdings" panose="05000000000000000000" pitchFamily="2" charset="2"/>
              </a:rPr>
              <a:t></a:t>
            </a:r>
            <a:r>
              <a:rPr lang="en-US" sz="1600" dirty="0" smtClean="0"/>
              <a:t> longer period for assessment by DG; certainty for DGs that their JP will be interviewed by central selection panel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95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Talent Management">
      <a:dk1>
        <a:srgbClr val="395A84"/>
      </a:dk1>
      <a:lt1>
        <a:srgbClr val="FFFFFF"/>
      </a:lt1>
      <a:dk2>
        <a:srgbClr val="395A84"/>
      </a:dk2>
      <a:lt2>
        <a:srgbClr val="FFFFFF"/>
      </a:lt2>
      <a:accent1>
        <a:srgbClr val="00B0F0"/>
      </a:accent1>
      <a:accent2>
        <a:srgbClr val="00B0F0"/>
      </a:accent2>
      <a:accent3>
        <a:srgbClr val="FFFFFF"/>
      </a:accent3>
      <a:accent4>
        <a:srgbClr val="395A84"/>
      </a:accent4>
      <a:accent5>
        <a:srgbClr val="DAEDEF"/>
      </a:accent5>
      <a:accent6>
        <a:srgbClr val="00B0F0"/>
      </a:accent6>
      <a:hlink>
        <a:srgbClr val="00B0F0"/>
      </a:hlink>
      <a:folHlink>
        <a:srgbClr val="00B0F0"/>
      </a:folHlink>
    </a:clrScheme>
    <a:fontScheme name="EC Suare">
      <a:majorFont>
        <a:latin typeface="EC Square Sans Cond Pro"/>
        <a:ea typeface=""/>
        <a:cs typeface=""/>
      </a:majorFont>
      <a:minorFont>
        <a:latin typeface="EC Square Sans Cond Pro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76200">
          <a:solidFill>
            <a:schemeClr val="bg1">
              <a:lumMod val="95000"/>
            </a:schemeClr>
          </a:solidFill>
        </a:ln>
        <a:effectLst>
          <a:outerShdw blurRad="215900" dist="38100" dir="13500000" sx="102000" sy="102000" algn="br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EC Square Sans Cond Pro" panose="020B05060400000200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100" dirty="0" smtClean="0">
            <a:solidFill>
              <a:schemeClr val="accent1"/>
            </a:solidFill>
            <a:latin typeface="EC Square Sans Cond Pro" panose="020B05060400000200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9682</TotalTime>
  <Words>764</Words>
  <Application>Microsoft Office PowerPoint</Application>
  <PresentationFormat>On-screen Show (16:9)</PresentationFormat>
  <Paragraphs>89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EC Square Sans Cond Pro</vt:lpstr>
      <vt:lpstr>EC Square Sans Cond Pro Medium</vt:lpstr>
      <vt:lpstr>EC Square Sans Cond Pro Thin</vt:lpstr>
      <vt:lpstr>Verdana</vt:lpstr>
      <vt:lpstr>Wingdings</vt:lpstr>
      <vt:lpstr>2_Blank</vt:lpstr>
      <vt:lpstr>JPP – The evaluation and the way forward</vt:lpstr>
      <vt:lpstr>JPP history</vt:lpstr>
      <vt:lpstr>JPP background</vt:lpstr>
      <vt:lpstr>PowerPoint Presentation</vt:lpstr>
      <vt:lpstr>JPP Evaluation - – main results </vt:lpstr>
      <vt:lpstr>JPP Evaluation – main results</vt:lpstr>
      <vt:lpstr>JPP Evaluation – main results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for an interview By Sophia Haynes, DG HR.B.4</dc:title>
  <dc:creator>RODRIGUEZ COLMENERO David (HR)</dc:creator>
  <cp:lastModifiedBy>LAPLATTE Guillaume (HR)</cp:lastModifiedBy>
  <cp:revision>348</cp:revision>
  <cp:lastPrinted>2020-09-15T21:40:02Z</cp:lastPrinted>
  <dcterms:created xsi:type="dcterms:W3CDTF">2017-11-17T16:41:51Z</dcterms:created>
  <dcterms:modified xsi:type="dcterms:W3CDTF">2020-10-22T15:57:44Z</dcterms:modified>
</cp:coreProperties>
</file>