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webextensions/taskpanes.xml" ContentType="application/vnd.ms-office.webextensiontaskpanes+xml"/>
  <Override PartName="/ppt/webextensions/webextension1.xml" ContentType="application/vnd.ms-office.webextension+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microsoft.com/office/2011/relationships/webextensiontaskpanes" Target="ppt/webextensions/taskpanes.xml"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package/2006/relationships/metadata/thumbnail" Target="docProps/thumbnail.jpeg" /></Relationships>
</file>

<file path=ppt/presentation.xml><?xml version="1.0" encoding="utf-8"?>
<!--Generated by Aspose.Slides for .NET 21.1-->
<p:presentation xmlns:r="http://schemas.openxmlformats.org/officeDocument/2006/relationships" xmlns:a="http://schemas.openxmlformats.org/drawingml/2006/main" xmlns:p="http://schemas.openxmlformats.org/presentationml/2006/main" saveSubsetFonts="1">
  <p:sldMasterIdLst>
    <p:sldMasterId id="2147483666" r:id="rId2"/>
    <p:sldMasterId id="2147483668" r:id="rId3"/>
    <p:sldMasterId id="2147483689" r:id="rId4"/>
    <p:sldMasterId id="2147483697" r:id="rId5"/>
    <p:sldMasterId id="2147483701" r:id="rId6"/>
  </p:sldMasterIdLst>
  <p:notesMasterIdLst>
    <p:notesMasterId r:id="rId7"/>
  </p:notesMasterIdLst>
  <p:handoutMasterIdLst>
    <p:handoutMasterId r:id="rId8"/>
  </p:handoutMasterIdLst>
  <p:sldIdLst>
    <p:sldId id="1267" r:id="rId9"/>
    <p:sldId id="1271" r:id="rId10"/>
    <p:sldId id="1262" r:id="rId11"/>
    <p:sldId id="1263" r:id="rId12"/>
    <p:sldId id="1270" r:id="rId13"/>
    <p:sldId id="304" r:id="rId14"/>
    <p:sldId id="1266" r:id="rId15"/>
    <p:sldId id="305" r:id="rId16"/>
    <p:sldId id="1269" r:id="rId17"/>
    <p:sldId id="303" r:id="rId18"/>
    <p:sldId id="306" r:id="rId19"/>
    <p:sldId id="307" r:id="rId20"/>
    <p:sldId id="308" r:id="rId21"/>
    <p:sldId id="309" r:id="rId22"/>
    <p:sldId id="310" r:id="rId23"/>
    <p:sldId id="311" r:id="rId24"/>
    <p:sldId id="1275" r:id="rId25"/>
    <p:sldId id="1274" r:id="rId26"/>
    <p:sldId id="313" r:id="rId27"/>
    <p:sldId id="314" r:id="rId28"/>
    <p:sldId id="315" r:id="rId29"/>
    <p:sldId id="316" r:id="rId30"/>
    <p:sldId id="317" r:id="rId31"/>
    <p:sldId id="318" r:id="rId32"/>
    <p:sldId id="297" r:id="rId33"/>
    <p:sldId id="871" r:id="rId34"/>
  </p:sldIdLst>
  <p:sldSz cx="9144000" cy="6858000" type="screen4x3"/>
  <p:notesSz cx="7104063" cy="10234613"/>
  <p:custDataLst>
    <p:tags r:id="rId35"/>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2" name="Auteur"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FDB1E-BAD0-413B-A872-22083947D1F8}" v="1" dt="2026-06-11T13:15:30.670"/>
    <p1510:client id="{E9B829A0-373E-4D6F-A0AD-33F543CDACD6}" v="70" dt="2026-06-12T06:48:57.237"/>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4798" autoAdjust="0"/>
  </p:normalViewPr>
  <p:slideViewPr>
    <p:cSldViewPr>
      <p:cViewPr varScale="1">
        <p:scale>
          <a:sx n="107" d="100"/>
          <a:sy n="107" d="100"/>
        </p:scale>
        <p:origin x="1656" y="102"/>
      </p:cViewPr>
      <p:guideLst/>
    </p:cSldViewPr>
  </p:slideViewPr>
  <p:notesTextViewPr>
    <p:cViewPr>
      <p:scale>
        <a:sx n="100" d="100"/>
        <a:sy n="100" d="100"/>
      </p:scale>
      <p:origin x="0" y="0"/>
    </p:cViewPr>
  </p:notesTextViewPr>
  <p:sorterViewPr>
    <p:cViewPr>
      <p:scale>
        <a:sx n="100" d="100"/>
        <a:sy n="100" d="100"/>
      </p:scale>
      <p:origin x="0" y="-402"/>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slideMaster" Target="slideMasters/slideMaster1.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slideMaster" Target="slideMasters/slideMaster2.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tags" Target="tags/tag1.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microsoft.com/office/2016/11/relationships/changesInfo" Target="changesInfos/changesInfo1.xml" /><Relationship Id="rId4" Type="http://schemas.openxmlformats.org/officeDocument/2006/relationships/slideMaster" Target="slideMasters/slideMaster3.xml" /><Relationship Id="rId40" Type="http://schemas.microsoft.com/office/2015/10/relationships/revisionInfo" Target="revisionInfo.xml" /><Relationship Id="rId41" Type="http://schemas.openxmlformats.org/officeDocument/2006/relationships/tableStyles" Target="tableStyles.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notesMaster" Target="notesMasters/notesMaster1.xml" /><Relationship Id="rId8" Type="http://schemas.openxmlformats.org/officeDocument/2006/relationships/handoutMaster" Target="handoutMasters/handoutMaster1.xml" /><Relationship Id="rId9" Type="http://schemas.openxmlformats.org/officeDocument/2006/relationships/slide" Target="slides/slide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ôme Noël" userId="1f15334b-bdab-4b07-a7c3-6ef1d5091e3a" providerId="ADAL" clId="{A8B0BDEC-8811-4703-8365-69ACEEE12921}"/>
    <pc:docChg chg="undo custSel mod addSld delSld modSld">
      <pc:chgData name="Jerôme Noël" userId="1f15334b-bdab-4b07-a7c3-6ef1d5091e3a" providerId="ADAL" clId="{A8B0BDEC-8811-4703-8365-69ACEEE12921}" dt="2026-06-12T06:51:36.160" v="901" actId="6549"/>
      <pc:docMkLst>
        <pc:docMk/>
      </pc:docMkLst>
      <pc:sldChg chg="modSp del mod">
        <pc:chgData name="Jerôme Noël" userId="1f15334b-bdab-4b07-a7c3-6ef1d5091e3a" providerId="ADAL" clId="{A8B0BDEC-8811-4703-8365-69ACEEE12921}" dt="2026-06-11T13:30:09.828" v="61"/>
        <pc:sldMkLst>
          <pc:docMk/>
          <pc:sldMk cId="1565162322" sldId="295"/>
        </pc:sldMkLst>
        <pc:spChg chg="mod">
          <ac:chgData name="Jerôme Noël" userId="1f15334b-bdab-4b07-a7c3-6ef1d5091e3a" providerId="ADAL" clId="{A8B0BDEC-8811-4703-8365-69ACEEE12921}" dt="2026-06-11T13:23:03.156" v="1"/>
          <ac:spMkLst>
            <pc:docMk/>
            <pc:sldMk cId="1565162322" sldId="295"/>
            <ac:spMk id="3" creationId="{3E76D6EB-3116-46D6-B0E5-3A2D51CB2264}"/>
          </ac:spMkLst>
        </pc:spChg>
      </pc:sldChg>
      <pc:sldChg chg="del">
        <pc:chgData name="Jerôme Noël" userId="1f15334b-bdab-4b07-a7c3-6ef1d5091e3a" providerId="ADAL" clId="{A8B0BDEC-8811-4703-8365-69ACEEE12921}" dt="2026-06-11T13:24:54.634" v="47"/>
        <pc:sldMkLst>
          <pc:docMk/>
          <pc:sldMk cId="3305655209" sldId="296"/>
        </pc:sldMkLst>
      </pc:sldChg>
      <pc:sldChg chg="modSp mod">
        <pc:chgData name="Jerôme Noël" userId="1f15334b-bdab-4b07-a7c3-6ef1d5091e3a" providerId="ADAL" clId="{A8B0BDEC-8811-4703-8365-69ACEEE12921}" dt="2026-06-11T13:23:03.368" v="23"/>
        <pc:sldMkLst>
          <pc:docMk/>
          <pc:sldMk cId="2829779506" sldId="297"/>
        </pc:sldMkLst>
        <pc:spChg chg="mod">
          <ac:chgData name="Jerôme Noël" userId="1f15334b-bdab-4b07-a7c3-6ef1d5091e3a" providerId="ADAL" clId="{A8B0BDEC-8811-4703-8365-69ACEEE12921}" dt="2026-06-11T13:23:03.368" v="23"/>
          <ac:spMkLst>
            <pc:docMk/>
            <pc:sldMk cId="2829779506" sldId="297"/>
            <ac:spMk id="3" creationId="{8D87CFE9-C35B-4588-8037-CC9768E64338}"/>
          </ac:spMkLst>
        </pc:spChg>
      </pc:sldChg>
      <pc:sldChg chg="modSp del mod">
        <pc:chgData name="Jerôme Noël" userId="1f15334b-bdab-4b07-a7c3-6ef1d5091e3a" providerId="ADAL" clId="{A8B0BDEC-8811-4703-8365-69ACEEE12921}" dt="2026-06-11T14:54:05.336" v="295" actId="47"/>
        <pc:sldMkLst>
          <pc:docMk/>
          <pc:sldMk cId="975280934" sldId="298"/>
        </pc:sldMkLst>
        <pc:spChg chg="mod">
          <ac:chgData name="Jerôme Noël" userId="1f15334b-bdab-4b07-a7c3-6ef1d5091e3a" providerId="ADAL" clId="{A8B0BDEC-8811-4703-8365-69ACEEE12921}" dt="2026-06-11T13:23:03.435" v="31"/>
          <ac:spMkLst>
            <pc:docMk/>
            <pc:sldMk cId="975280934" sldId="298"/>
            <ac:spMk id="3" creationId="{DB9036AF-7844-486A-9E9C-1D0401D80AE2}"/>
          </ac:spMkLst>
        </pc:spChg>
      </pc:sldChg>
      <pc:sldChg chg="modSp del mod">
        <pc:chgData name="Jerôme Noël" userId="1f15334b-bdab-4b07-a7c3-6ef1d5091e3a" providerId="ADAL" clId="{A8B0BDEC-8811-4703-8365-69ACEEE12921}" dt="2026-06-11T13:25:21.167" v="52"/>
        <pc:sldMkLst>
          <pc:docMk/>
          <pc:sldMk cId="1169242760" sldId="301"/>
        </pc:sldMkLst>
        <pc:spChg chg="mod">
          <ac:chgData name="Jerôme Noël" userId="1f15334b-bdab-4b07-a7c3-6ef1d5091e3a" providerId="ADAL" clId="{A8B0BDEC-8811-4703-8365-69ACEEE12921}" dt="2026-06-11T13:23:03.235" v="8"/>
          <ac:spMkLst>
            <pc:docMk/>
            <pc:sldMk cId="1169242760" sldId="301"/>
            <ac:spMk id="3" creationId="{DB9036AF-7844-486A-9E9C-1D0401D80AE2}"/>
          </ac:spMkLst>
        </pc:spChg>
      </pc:sldChg>
      <pc:sldChg chg="modSp del mod">
        <pc:chgData name="Jerôme Noël" userId="1f15334b-bdab-4b07-a7c3-6ef1d5091e3a" providerId="ADAL" clId="{A8B0BDEC-8811-4703-8365-69ACEEE12921}" dt="2026-06-11T13:25:08.541" v="49"/>
        <pc:sldMkLst>
          <pc:docMk/>
          <pc:sldMk cId="1440545935" sldId="302"/>
        </pc:sldMkLst>
        <pc:spChg chg="mod">
          <ac:chgData name="Jerôme Noël" userId="1f15334b-bdab-4b07-a7c3-6ef1d5091e3a" providerId="ADAL" clId="{A8B0BDEC-8811-4703-8365-69ACEEE12921}" dt="2026-06-11T13:23:03.196" v="4"/>
          <ac:spMkLst>
            <pc:docMk/>
            <pc:sldMk cId="1440545935" sldId="302"/>
            <ac:spMk id="3" creationId="{DB9036AF-7844-486A-9E9C-1D0401D80AE2}"/>
          </ac:spMkLst>
        </pc:spChg>
      </pc:sldChg>
      <pc:sldChg chg="modSp mod">
        <pc:chgData name="Jerôme Noël" userId="1f15334b-bdab-4b07-a7c3-6ef1d5091e3a" providerId="ADAL" clId="{A8B0BDEC-8811-4703-8365-69ACEEE12921}" dt="2026-06-11T13:23:03.246" v="9"/>
        <pc:sldMkLst>
          <pc:docMk/>
          <pc:sldMk cId="1425322101" sldId="303"/>
        </pc:sldMkLst>
        <pc:spChg chg="mod">
          <ac:chgData name="Jerôme Noël" userId="1f15334b-bdab-4b07-a7c3-6ef1d5091e3a" providerId="ADAL" clId="{A8B0BDEC-8811-4703-8365-69ACEEE12921}" dt="2026-06-11T13:23:03.246" v="9"/>
          <ac:spMkLst>
            <pc:docMk/>
            <pc:sldMk cId="1425322101" sldId="303"/>
            <ac:spMk id="3" creationId="{DB9036AF-7844-486A-9E9C-1D0401D80AE2}"/>
          </ac:spMkLst>
        </pc:spChg>
      </pc:sldChg>
      <pc:sldChg chg="modSp mod">
        <pc:chgData name="Jerôme Noël" userId="1f15334b-bdab-4b07-a7c3-6ef1d5091e3a" providerId="ADAL" clId="{A8B0BDEC-8811-4703-8365-69ACEEE12921}" dt="2026-06-11T13:23:03.205" v="5"/>
        <pc:sldMkLst>
          <pc:docMk/>
          <pc:sldMk cId="1590944496" sldId="304"/>
        </pc:sldMkLst>
        <pc:spChg chg="mod">
          <ac:chgData name="Jerôme Noël" userId="1f15334b-bdab-4b07-a7c3-6ef1d5091e3a" providerId="ADAL" clId="{A8B0BDEC-8811-4703-8365-69ACEEE12921}" dt="2026-06-11T13:23:03.205" v="5"/>
          <ac:spMkLst>
            <pc:docMk/>
            <pc:sldMk cId="1590944496" sldId="304"/>
            <ac:spMk id="3" creationId="{DB9036AF-7844-486A-9E9C-1D0401D80AE2}"/>
          </ac:spMkLst>
        </pc:spChg>
      </pc:sldChg>
      <pc:sldChg chg="modSp mod">
        <pc:chgData name="Jerôme Noël" userId="1f15334b-bdab-4b07-a7c3-6ef1d5091e3a" providerId="ADAL" clId="{A8B0BDEC-8811-4703-8365-69ACEEE12921}" dt="2026-06-11T13:23:03.225" v="7"/>
        <pc:sldMkLst>
          <pc:docMk/>
          <pc:sldMk cId="1323994574" sldId="305"/>
        </pc:sldMkLst>
        <pc:spChg chg="mod">
          <ac:chgData name="Jerôme Noël" userId="1f15334b-bdab-4b07-a7c3-6ef1d5091e3a" providerId="ADAL" clId="{A8B0BDEC-8811-4703-8365-69ACEEE12921}" dt="2026-06-11T13:23:03.225" v="7"/>
          <ac:spMkLst>
            <pc:docMk/>
            <pc:sldMk cId="1323994574" sldId="305"/>
            <ac:spMk id="3" creationId="{DB9036AF-7844-486A-9E9C-1D0401D80AE2}"/>
          </ac:spMkLst>
        </pc:spChg>
      </pc:sldChg>
      <pc:sldChg chg="modSp mod">
        <pc:chgData name="Jerôme Noël" userId="1f15334b-bdab-4b07-a7c3-6ef1d5091e3a" providerId="ADAL" clId="{A8B0BDEC-8811-4703-8365-69ACEEE12921}" dt="2026-06-11T13:23:03.256" v="10"/>
        <pc:sldMkLst>
          <pc:docMk/>
          <pc:sldMk cId="357645267" sldId="306"/>
        </pc:sldMkLst>
        <pc:spChg chg="mod">
          <ac:chgData name="Jerôme Noël" userId="1f15334b-bdab-4b07-a7c3-6ef1d5091e3a" providerId="ADAL" clId="{A8B0BDEC-8811-4703-8365-69ACEEE12921}" dt="2026-06-11T13:23:03.256" v="10"/>
          <ac:spMkLst>
            <pc:docMk/>
            <pc:sldMk cId="357645267" sldId="306"/>
            <ac:spMk id="3" creationId="{DB9036AF-7844-486A-9E9C-1D0401D80AE2}"/>
          </ac:spMkLst>
        </pc:spChg>
      </pc:sldChg>
      <pc:sldChg chg="modSp mod">
        <pc:chgData name="Jerôme Noël" userId="1f15334b-bdab-4b07-a7c3-6ef1d5091e3a" providerId="ADAL" clId="{A8B0BDEC-8811-4703-8365-69ACEEE12921}" dt="2026-06-11T13:43:26.901" v="65" actId="313"/>
        <pc:sldMkLst>
          <pc:docMk/>
          <pc:sldMk cId="3290845397" sldId="307"/>
        </pc:sldMkLst>
        <pc:spChg chg="mod">
          <ac:chgData name="Jerôme Noël" userId="1f15334b-bdab-4b07-a7c3-6ef1d5091e3a" providerId="ADAL" clId="{A8B0BDEC-8811-4703-8365-69ACEEE12921}" dt="2026-06-11T13:23:03.264" v="11"/>
          <ac:spMkLst>
            <pc:docMk/>
            <pc:sldMk cId="3290845397" sldId="307"/>
            <ac:spMk id="3" creationId="{DB9036AF-7844-486A-9E9C-1D0401D80AE2}"/>
          </ac:spMkLst>
        </pc:spChg>
        <pc:spChg chg="mod">
          <ac:chgData name="Jerôme Noël" userId="1f15334b-bdab-4b07-a7c3-6ef1d5091e3a" providerId="ADAL" clId="{A8B0BDEC-8811-4703-8365-69ACEEE12921}" dt="2026-06-11T13:43:26.901" v="65" actId="313"/>
          <ac:spMkLst>
            <pc:docMk/>
            <pc:sldMk cId="3290845397" sldId="307"/>
            <ac:spMk id="9" creationId="{CE6B10D3-C8BE-46CB-92F9-5C6795D07759}"/>
          </ac:spMkLst>
        </pc:spChg>
      </pc:sldChg>
      <pc:sldChg chg="modSp mod">
        <pc:chgData name="Jerôme Noël" userId="1f15334b-bdab-4b07-a7c3-6ef1d5091e3a" providerId="ADAL" clId="{A8B0BDEC-8811-4703-8365-69ACEEE12921}" dt="2026-06-11T13:23:03.273" v="12"/>
        <pc:sldMkLst>
          <pc:docMk/>
          <pc:sldMk cId="1634925572" sldId="308"/>
        </pc:sldMkLst>
        <pc:spChg chg="mod">
          <ac:chgData name="Jerôme Noël" userId="1f15334b-bdab-4b07-a7c3-6ef1d5091e3a" providerId="ADAL" clId="{A8B0BDEC-8811-4703-8365-69ACEEE12921}" dt="2026-06-11T13:23:03.273" v="12"/>
          <ac:spMkLst>
            <pc:docMk/>
            <pc:sldMk cId="1634925572" sldId="308"/>
            <ac:spMk id="3" creationId="{DB9036AF-7844-486A-9E9C-1D0401D80AE2}"/>
          </ac:spMkLst>
        </pc:spChg>
      </pc:sldChg>
      <pc:sldChg chg="modSp mod">
        <pc:chgData name="Jerôme Noël" userId="1f15334b-bdab-4b07-a7c3-6ef1d5091e3a" providerId="ADAL" clId="{A8B0BDEC-8811-4703-8365-69ACEEE12921}" dt="2026-06-11T13:23:03.280" v="13"/>
        <pc:sldMkLst>
          <pc:docMk/>
          <pc:sldMk cId="1647377023" sldId="309"/>
        </pc:sldMkLst>
        <pc:spChg chg="mod">
          <ac:chgData name="Jerôme Noël" userId="1f15334b-bdab-4b07-a7c3-6ef1d5091e3a" providerId="ADAL" clId="{A8B0BDEC-8811-4703-8365-69ACEEE12921}" dt="2026-06-11T13:23:03.280" v="13"/>
          <ac:spMkLst>
            <pc:docMk/>
            <pc:sldMk cId="1647377023" sldId="309"/>
            <ac:spMk id="3" creationId="{DB9036AF-7844-486A-9E9C-1D0401D80AE2}"/>
          </ac:spMkLst>
        </pc:spChg>
      </pc:sldChg>
      <pc:sldChg chg="modSp mod">
        <pc:chgData name="Jerôme Noël" userId="1f15334b-bdab-4b07-a7c3-6ef1d5091e3a" providerId="ADAL" clId="{A8B0BDEC-8811-4703-8365-69ACEEE12921}" dt="2026-06-11T13:44:19.671" v="67" actId="113"/>
        <pc:sldMkLst>
          <pc:docMk/>
          <pc:sldMk cId="2177125361" sldId="310"/>
        </pc:sldMkLst>
        <pc:spChg chg="mod">
          <ac:chgData name="Jerôme Noël" userId="1f15334b-bdab-4b07-a7c3-6ef1d5091e3a" providerId="ADAL" clId="{A8B0BDEC-8811-4703-8365-69ACEEE12921}" dt="2026-06-11T13:23:03.289" v="14"/>
          <ac:spMkLst>
            <pc:docMk/>
            <pc:sldMk cId="2177125361" sldId="310"/>
            <ac:spMk id="3" creationId="{DB9036AF-7844-486A-9E9C-1D0401D80AE2}"/>
          </ac:spMkLst>
        </pc:spChg>
        <pc:spChg chg="mod">
          <ac:chgData name="Jerôme Noël" userId="1f15334b-bdab-4b07-a7c3-6ef1d5091e3a" providerId="ADAL" clId="{A8B0BDEC-8811-4703-8365-69ACEEE12921}" dt="2026-06-11T13:44:16.279" v="66" actId="113"/>
          <ac:spMkLst>
            <pc:docMk/>
            <pc:sldMk cId="2177125361" sldId="310"/>
            <ac:spMk id="11" creationId="{97E0F563-E403-4A13-A9B4-F2DCBED7FC4D}"/>
          </ac:spMkLst>
        </pc:spChg>
        <pc:spChg chg="mod">
          <ac:chgData name="Jerôme Noël" userId="1f15334b-bdab-4b07-a7c3-6ef1d5091e3a" providerId="ADAL" clId="{A8B0BDEC-8811-4703-8365-69ACEEE12921}" dt="2026-06-11T13:44:19.671" v="67" actId="113"/>
          <ac:spMkLst>
            <pc:docMk/>
            <pc:sldMk cId="2177125361" sldId="310"/>
            <ac:spMk id="12" creationId="{55BF1244-9039-415D-A56F-9D74747A07E6}"/>
          </ac:spMkLst>
        </pc:spChg>
      </pc:sldChg>
      <pc:sldChg chg="modSp mod">
        <pc:chgData name="Jerôme Noël" userId="1f15334b-bdab-4b07-a7c3-6ef1d5091e3a" providerId="ADAL" clId="{A8B0BDEC-8811-4703-8365-69ACEEE12921}" dt="2026-06-11T13:45:50.452" v="147" actId="20577"/>
        <pc:sldMkLst>
          <pc:docMk/>
          <pc:sldMk cId="2897620334" sldId="311"/>
        </pc:sldMkLst>
        <pc:spChg chg="mod">
          <ac:chgData name="Jerôme Noël" userId="1f15334b-bdab-4b07-a7c3-6ef1d5091e3a" providerId="ADAL" clId="{A8B0BDEC-8811-4703-8365-69ACEEE12921}" dt="2026-06-11T13:45:29.150" v="133" actId="1076"/>
          <ac:spMkLst>
            <pc:docMk/>
            <pc:sldMk cId="2897620334" sldId="311"/>
            <ac:spMk id="2" creationId="{4990C642-AFDD-4383-96E5-5C57B82C2998}"/>
          </ac:spMkLst>
        </pc:spChg>
        <pc:spChg chg="mod">
          <ac:chgData name="Jerôme Noël" userId="1f15334b-bdab-4b07-a7c3-6ef1d5091e3a" providerId="ADAL" clId="{A8B0BDEC-8811-4703-8365-69ACEEE12921}" dt="2026-06-11T13:23:03.296" v="15"/>
          <ac:spMkLst>
            <pc:docMk/>
            <pc:sldMk cId="2897620334" sldId="311"/>
            <ac:spMk id="3" creationId="{DB9036AF-7844-486A-9E9C-1D0401D80AE2}"/>
          </ac:spMkLst>
        </pc:spChg>
        <pc:spChg chg="mod">
          <ac:chgData name="Jerôme Noël" userId="1f15334b-bdab-4b07-a7c3-6ef1d5091e3a" providerId="ADAL" clId="{A8B0BDEC-8811-4703-8365-69ACEEE12921}" dt="2026-06-11T13:45:26.278" v="132" actId="1076"/>
          <ac:spMkLst>
            <pc:docMk/>
            <pc:sldMk cId="2897620334" sldId="311"/>
            <ac:spMk id="5" creationId="{90983E3D-B4F1-4902-899F-F84B66C7B7ED}"/>
          </ac:spMkLst>
        </pc:spChg>
        <pc:graphicFrameChg chg="mod modGraphic">
          <ac:chgData name="Jerôme Noël" userId="1f15334b-bdab-4b07-a7c3-6ef1d5091e3a" providerId="ADAL" clId="{A8B0BDEC-8811-4703-8365-69ACEEE12921}" dt="2026-06-11T13:45:50.452" v="147" actId="20577"/>
          <ac:graphicFrameMkLst>
            <pc:docMk/>
            <pc:sldMk cId="2897620334" sldId="311"/>
            <ac:graphicFrameMk id="13" creationId="{6D344677-9C7D-4F60-AFBD-3C281770458C}"/>
          </ac:graphicFrameMkLst>
        </pc:graphicFrameChg>
      </pc:sldChg>
      <pc:sldChg chg="modSp del mod">
        <pc:chgData name="Jerôme Noël" userId="1f15334b-bdab-4b07-a7c3-6ef1d5091e3a" providerId="ADAL" clId="{A8B0BDEC-8811-4703-8365-69ACEEE12921}" dt="2026-06-11T14:03:13.142" v="286"/>
        <pc:sldMkLst>
          <pc:docMk/>
          <pc:sldMk cId="2172768240" sldId="312"/>
        </pc:sldMkLst>
        <pc:spChg chg="mod">
          <ac:chgData name="Jerôme Noël" userId="1f15334b-bdab-4b07-a7c3-6ef1d5091e3a" providerId="ADAL" clId="{A8B0BDEC-8811-4703-8365-69ACEEE12921}" dt="2026-06-11T13:23:03.306" v="16"/>
          <ac:spMkLst>
            <pc:docMk/>
            <pc:sldMk cId="2172768240" sldId="312"/>
            <ac:spMk id="3" creationId="{DB9036AF-7844-486A-9E9C-1D0401D80AE2}"/>
          </ac:spMkLst>
        </pc:spChg>
      </pc:sldChg>
      <pc:sldChg chg="addSp delSp modSp mod">
        <pc:chgData name="Jerôme Noël" userId="1f15334b-bdab-4b07-a7c3-6ef1d5091e3a" providerId="ADAL" clId="{A8B0BDEC-8811-4703-8365-69ACEEE12921}" dt="2026-06-12T06:45:23.251" v="788" actId="1076"/>
        <pc:sldMkLst>
          <pc:docMk/>
          <pc:sldMk cId="2165050403" sldId="313"/>
        </pc:sldMkLst>
        <pc:spChg chg="mod">
          <ac:chgData name="Jerôme Noël" userId="1f15334b-bdab-4b07-a7c3-6ef1d5091e3a" providerId="ADAL" clId="{A8B0BDEC-8811-4703-8365-69ACEEE12921}" dt="2026-06-12T06:43:12.095" v="740" actId="27636"/>
          <ac:spMkLst>
            <pc:docMk/>
            <pc:sldMk cId="2165050403" sldId="313"/>
            <ac:spMk id="2" creationId="{4990C642-AFDD-4383-96E5-5C57B82C2998}"/>
          </ac:spMkLst>
        </pc:spChg>
        <pc:spChg chg="mod">
          <ac:chgData name="Jerôme Noël" userId="1f15334b-bdab-4b07-a7c3-6ef1d5091e3a" providerId="ADAL" clId="{A8B0BDEC-8811-4703-8365-69ACEEE12921}" dt="2026-06-12T06:42:38.885" v="734" actId="1076"/>
          <ac:spMkLst>
            <pc:docMk/>
            <pc:sldMk cId="2165050403" sldId="313"/>
            <ac:spMk id="3" creationId="{DB9036AF-7844-486A-9E9C-1D0401D80AE2}"/>
          </ac:spMkLst>
        </pc:spChg>
        <pc:spChg chg="mod">
          <ac:chgData name="Jerôme Noël" userId="1f15334b-bdab-4b07-a7c3-6ef1d5091e3a" providerId="ADAL" clId="{A8B0BDEC-8811-4703-8365-69ACEEE12921}" dt="2026-06-12T06:36:49.994" v="466" actId="14100"/>
          <ac:spMkLst>
            <pc:docMk/>
            <pc:sldMk cId="2165050403" sldId="313"/>
            <ac:spMk id="7" creationId="{DB4E1D28-013D-4A6C-BB67-80B7529DA73F}"/>
          </ac:spMkLst>
        </pc:spChg>
        <pc:spChg chg="mod">
          <ac:chgData name="Jerôme Noël" userId="1f15334b-bdab-4b07-a7c3-6ef1d5091e3a" providerId="ADAL" clId="{A8B0BDEC-8811-4703-8365-69ACEEE12921}" dt="2026-06-12T06:43:38.356" v="748" actId="1076"/>
          <ac:spMkLst>
            <pc:docMk/>
            <pc:sldMk cId="2165050403" sldId="313"/>
            <ac:spMk id="8" creationId="{628F9A5B-B686-4CC6-A425-361CAE250746}"/>
          </ac:spMkLst>
        </pc:spChg>
        <pc:spChg chg="mod">
          <ac:chgData name="Jerôme Noël" userId="1f15334b-bdab-4b07-a7c3-6ef1d5091e3a" providerId="ADAL" clId="{A8B0BDEC-8811-4703-8365-69ACEEE12921}" dt="2026-06-12T06:42:11.924" v="731" actId="20577"/>
          <ac:spMkLst>
            <pc:docMk/>
            <pc:sldMk cId="2165050403" sldId="313"/>
            <ac:spMk id="11" creationId="{7AB4B47E-258E-4A6A-8247-E9F15BACFE1D}"/>
          </ac:spMkLst>
        </pc:spChg>
        <pc:spChg chg="mod">
          <ac:chgData name="Jerôme Noël" userId="1f15334b-bdab-4b07-a7c3-6ef1d5091e3a" providerId="ADAL" clId="{A8B0BDEC-8811-4703-8365-69ACEEE12921}" dt="2026-06-12T06:29:35.688" v="428" actId="20577"/>
          <ac:spMkLst>
            <pc:docMk/>
            <pc:sldMk cId="2165050403" sldId="313"/>
            <ac:spMk id="14" creationId="{563EDCC2-C2E5-4D19-AF86-5FAFBCD0EA61}"/>
          </ac:spMkLst>
        </pc:spChg>
        <pc:spChg chg="add mod">
          <ac:chgData name="Jerôme Noël" userId="1f15334b-bdab-4b07-a7c3-6ef1d5091e3a" providerId="ADAL" clId="{A8B0BDEC-8811-4703-8365-69ACEEE12921}" dt="2026-06-12T06:28:42.121" v="397" actId="1076"/>
          <ac:spMkLst>
            <pc:docMk/>
            <pc:sldMk cId="2165050403" sldId="313"/>
            <ac:spMk id="16" creationId="{74F271AE-222E-3F03-C123-B507FBF99689}"/>
          </ac:spMkLst>
        </pc:spChg>
        <pc:spChg chg="mod">
          <ac:chgData name="Jerôme Noël" userId="1f15334b-bdab-4b07-a7c3-6ef1d5091e3a" providerId="ADAL" clId="{A8B0BDEC-8811-4703-8365-69ACEEE12921}" dt="2026-06-12T06:43:41.949" v="749" actId="1076"/>
          <ac:spMkLst>
            <pc:docMk/>
            <pc:sldMk cId="2165050403" sldId="313"/>
            <ac:spMk id="22" creationId="{A4235AAA-6B06-40C5-893E-9333AF987212}"/>
          </ac:spMkLst>
        </pc:spChg>
        <pc:spChg chg="del mod">
          <ac:chgData name="Jerôme Noël" userId="1f15334b-bdab-4b07-a7c3-6ef1d5091e3a" providerId="ADAL" clId="{A8B0BDEC-8811-4703-8365-69ACEEE12921}" dt="2026-06-12T06:43:14.855" v="741" actId="21"/>
          <ac:spMkLst>
            <pc:docMk/>
            <pc:sldMk cId="2165050403" sldId="313"/>
            <ac:spMk id="24" creationId="{9220062D-EC4F-4893-961A-DAE5ED5B4F10}"/>
          </ac:spMkLst>
        </pc:spChg>
        <pc:spChg chg="add mod">
          <ac:chgData name="Jerôme Noël" userId="1f15334b-bdab-4b07-a7c3-6ef1d5091e3a" providerId="ADAL" clId="{A8B0BDEC-8811-4703-8365-69ACEEE12921}" dt="2026-06-12T06:28:58.260" v="413" actId="1076"/>
          <ac:spMkLst>
            <pc:docMk/>
            <pc:sldMk cId="2165050403" sldId="313"/>
            <ac:spMk id="26" creationId="{918D868F-4856-A7DB-4625-DE40420EABCB}"/>
          </ac:spMkLst>
        </pc:spChg>
        <pc:spChg chg="mod">
          <ac:chgData name="Jerôme Noël" userId="1f15334b-bdab-4b07-a7c3-6ef1d5091e3a" providerId="ADAL" clId="{A8B0BDEC-8811-4703-8365-69ACEEE12921}" dt="2026-06-12T06:45:18.266" v="787" actId="1076"/>
          <ac:spMkLst>
            <pc:docMk/>
            <pc:sldMk cId="2165050403" sldId="313"/>
            <ac:spMk id="32" creationId="{DE969FF3-189E-48B1-B6A4-494CA95C1507}"/>
          </ac:spMkLst>
        </pc:spChg>
        <pc:spChg chg="mod">
          <ac:chgData name="Jerôme Noël" userId="1f15334b-bdab-4b07-a7c3-6ef1d5091e3a" providerId="ADAL" clId="{A8B0BDEC-8811-4703-8365-69ACEEE12921}" dt="2026-06-12T06:28:19.761" v="380" actId="1076"/>
          <ac:spMkLst>
            <pc:docMk/>
            <pc:sldMk cId="2165050403" sldId="313"/>
            <ac:spMk id="34" creationId="{7A6CDAD6-2005-42A3-A40D-9937D1BEEC47}"/>
          </ac:spMkLst>
        </pc:spChg>
        <pc:spChg chg="del">
          <ac:chgData name="Jerôme Noël" userId="1f15334b-bdab-4b07-a7c3-6ef1d5091e3a" providerId="ADAL" clId="{A8B0BDEC-8811-4703-8365-69ACEEE12921}" dt="2026-06-12T06:44:09.979" v="756" actId="478"/>
          <ac:spMkLst>
            <pc:docMk/>
            <pc:sldMk cId="2165050403" sldId="313"/>
            <ac:spMk id="37" creationId="{698E6F31-1570-4F1B-9B72-59E46DC56B0F}"/>
          </ac:spMkLst>
        </pc:spChg>
        <pc:spChg chg="del">
          <ac:chgData name="Jerôme Noël" userId="1f15334b-bdab-4b07-a7c3-6ef1d5091e3a" providerId="ADAL" clId="{A8B0BDEC-8811-4703-8365-69ACEEE12921}" dt="2026-06-12T06:43:14.855" v="741" actId="21"/>
          <ac:spMkLst>
            <pc:docMk/>
            <pc:sldMk cId="2165050403" sldId="313"/>
            <ac:spMk id="38" creationId="{C6AB7121-9EA1-4E74-8382-7BE2CBD4CCB3}"/>
          </ac:spMkLst>
        </pc:spChg>
        <pc:spChg chg="add del mod">
          <ac:chgData name="Jerôme Noël" userId="1f15334b-bdab-4b07-a7c3-6ef1d5091e3a" providerId="ADAL" clId="{A8B0BDEC-8811-4703-8365-69ACEEE12921}" dt="2026-06-12T06:35:49.897" v="458" actId="478"/>
          <ac:spMkLst>
            <pc:docMk/>
            <pc:sldMk cId="2165050403" sldId="313"/>
            <ac:spMk id="40" creationId="{16E63E1D-D0EF-8F4B-FF50-8EDF90B3AE49}"/>
          </ac:spMkLst>
        </pc:spChg>
        <pc:spChg chg="add del mod">
          <ac:chgData name="Jerôme Noël" userId="1f15334b-bdab-4b07-a7c3-6ef1d5091e3a" providerId="ADAL" clId="{A8B0BDEC-8811-4703-8365-69ACEEE12921}" dt="2026-06-12T06:39:55.341" v="575" actId="478"/>
          <ac:spMkLst>
            <pc:docMk/>
            <pc:sldMk cId="2165050403" sldId="313"/>
            <ac:spMk id="41" creationId="{3BFD578B-8936-1C81-ADEF-3067B438D270}"/>
          </ac:spMkLst>
        </pc:spChg>
        <pc:spChg chg="add mod">
          <ac:chgData name="Jerôme Noël" userId="1f15334b-bdab-4b07-a7c3-6ef1d5091e3a" providerId="ADAL" clId="{A8B0BDEC-8811-4703-8365-69ACEEE12921}" dt="2026-06-12T06:45:23.251" v="788" actId="1076"/>
          <ac:spMkLst>
            <pc:docMk/>
            <pc:sldMk cId="2165050403" sldId="313"/>
            <ac:spMk id="43" creationId="{38929C84-85DC-A2A4-8977-2E78D18D0186}"/>
          </ac:spMkLst>
        </pc:spChg>
        <pc:spChg chg="add mod">
          <ac:chgData name="Jerôme Noël" userId="1f15334b-bdab-4b07-a7c3-6ef1d5091e3a" providerId="ADAL" clId="{A8B0BDEC-8811-4703-8365-69ACEEE12921}" dt="2026-06-12T06:44:54.171" v="773" actId="20577"/>
          <ac:spMkLst>
            <pc:docMk/>
            <pc:sldMk cId="2165050403" sldId="313"/>
            <ac:spMk id="61" creationId="{F76FF97F-6EBF-3208-C78D-846058F7D426}"/>
          </ac:spMkLst>
        </pc:spChg>
        <pc:spChg chg="add mod">
          <ac:chgData name="Jerôme Noël" userId="1f15334b-bdab-4b07-a7c3-6ef1d5091e3a" providerId="ADAL" clId="{A8B0BDEC-8811-4703-8365-69ACEEE12921}" dt="2026-06-12T06:42:59.395" v="737" actId="1076"/>
          <ac:spMkLst>
            <pc:docMk/>
            <pc:sldMk cId="2165050403" sldId="313"/>
            <ac:spMk id="69" creationId="{314FE6EE-E5D4-FD33-514D-F6B8A55BB788}"/>
          </ac:spMkLst>
        </pc:spChg>
        <pc:spChg chg="add mod">
          <ac:chgData name="Jerôme Noël" userId="1f15334b-bdab-4b07-a7c3-6ef1d5091e3a" providerId="ADAL" clId="{A8B0BDEC-8811-4703-8365-69ACEEE12921}" dt="2026-06-12T06:44:14.979" v="757" actId="1076"/>
          <ac:spMkLst>
            <pc:docMk/>
            <pc:sldMk cId="2165050403" sldId="313"/>
            <ac:spMk id="76" creationId="{9220062D-EC4F-4893-961A-DAE5ED5B4F10}"/>
          </ac:spMkLst>
        </pc:spChg>
        <pc:spChg chg="add mod">
          <ac:chgData name="Jerôme Noël" userId="1f15334b-bdab-4b07-a7c3-6ef1d5091e3a" providerId="ADAL" clId="{A8B0BDEC-8811-4703-8365-69ACEEE12921}" dt="2026-06-12T06:44:14.979" v="757" actId="1076"/>
          <ac:spMkLst>
            <pc:docMk/>
            <pc:sldMk cId="2165050403" sldId="313"/>
            <ac:spMk id="77" creationId="{C6AB7121-9EA1-4E74-8382-7BE2CBD4CCB3}"/>
          </ac:spMkLst>
        </pc:spChg>
        <pc:cxnChg chg="mod">
          <ac:chgData name="Jerôme Noël" userId="1f15334b-bdab-4b07-a7c3-6ef1d5091e3a" providerId="ADAL" clId="{A8B0BDEC-8811-4703-8365-69ACEEE12921}" dt="2026-06-12T06:36:51.965" v="467" actId="1076"/>
          <ac:cxnSpMkLst>
            <pc:docMk/>
            <pc:sldMk cId="2165050403" sldId="313"/>
            <ac:cxnSpMk id="10" creationId="{70CDA92B-5052-49E3-A38E-30352B98C9B8}"/>
          </ac:cxnSpMkLst>
        </pc:cxnChg>
        <pc:cxnChg chg="mod">
          <ac:chgData name="Jerôme Noël" userId="1f15334b-bdab-4b07-a7c3-6ef1d5091e3a" providerId="ADAL" clId="{A8B0BDEC-8811-4703-8365-69ACEEE12921}" dt="2026-06-12T06:28:04.317" v="374" actId="14100"/>
          <ac:cxnSpMkLst>
            <pc:docMk/>
            <pc:sldMk cId="2165050403" sldId="313"/>
            <ac:cxnSpMk id="15" creationId="{0DDEA307-C675-4B81-A184-D238F63AF1D3}"/>
          </ac:cxnSpMkLst>
        </pc:cxnChg>
        <pc:cxnChg chg="add mod">
          <ac:chgData name="Jerôme Noël" userId="1f15334b-bdab-4b07-a7c3-6ef1d5091e3a" providerId="ADAL" clId="{A8B0BDEC-8811-4703-8365-69ACEEE12921}" dt="2026-06-12T06:28:26.345" v="384" actId="14100"/>
          <ac:cxnSpMkLst>
            <pc:docMk/>
            <pc:sldMk cId="2165050403" sldId="313"/>
            <ac:cxnSpMk id="18" creationId="{5C7C1CB3-BE3F-E54A-86DF-87EE3A054977}"/>
          </ac:cxnSpMkLst>
        </pc:cxnChg>
        <pc:cxnChg chg="mod">
          <ac:chgData name="Jerôme Noël" userId="1f15334b-bdab-4b07-a7c3-6ef1d5091e3a" providerId="ADAL" clId="{A8B0BDEC-8811-4703-8365-69ACEEE12921}" dt="2026-06-12T06:43:41.949" v="749" actId="1076"/>
          <ac:cxnSpMkLst>
            <pc:docMk/>
            <pc:sldMk cId="2165050403" sldId="313"/>
            <ac:cxnSpMk id="19" creationId="{0C1CB4C2-367A-4639-BC50-6F21747ABF35}"/>
          </ac:cxnSpMkLst>
        </pc:cxnChg>
        <pc:cxnChg chg="mod">
          <ac:chgData name="Jerôme Noël" userId="1f15334b-bdab-4b07-a7c3-6ef1d5091e3a" providerId="ADAL" clId="{A8B0BDEC-8811-4703-8365-69ACEEE12921}" dt="2026-06-12T06:44:16.823" v="758" actId="14100"/>
          <ac:cxnSpMkLst>
            <pc:docMk/>
            <pc:sldMk cId="2165050403" sldId="313"/>
            <ac:cxnSpMk id="25" creationId="{B34D7F49-22D6-4E18-B824-C9C52BC1F09A}"/>
          </ac:cxnSpMkLst>
        </pc:cxnChg>
        <pc:cxnChg chg="add mod">
          <ac:chgData name="Jerôme Noël" userId="1f15334b-bdab-4b07-a7c3-6ef1d5091e3a" providerId="ADAL" clId="{A8B0BDEC-8811-4703-8365-69ACEEE12921}" dt="2026-06-12T06:29:06.698" v="417" actId="14100"/>
          <ac:cxnSpMkLst>
            <pc:docMk/>
            <pc:sldMk cId="2165050403" sldId="313"/>
            <ac:cxnSpMk id="27" creationId="{BF5EBBB9-B17D-43F2-C689-BE11C84642C6}"/>
          </ac:cxnSpMkLst>
        </pc:cxnChg>
        <pc:cxnChg chg="mod">
          <ac:chgData name="Jerôme Noël" userId="1f15334b-bdab-4b07-a7c3-6ef1d5091e3a" providerId="ADAL" clId="{A8B0BDEC-8811-4703-8365-69ACEEE12921}" dt="2026-06-12T06:28:11.063" v="375" actId="1076"/>
          <ac:cxnSpMkLst>
            <pc:docMk/>
            <pc:sldMk cId="2165050403" sldId="313"/>
            <ac:cxnSpMk id="35" creationId="{6331BC13-A943-47CC-B563-8BF675E4213D}"/>
          </ac:cxnSpMkLst>
        </pc:cxnChg>
        <pc:cxnChg chg="del">
          <ac:chgData name="Jerôme Noël" userId="1f15334b-bdab-4b07-a7c3-6ef1d5091e3a" providerId="ADAL" clId="{A8B0BDEC-8811-4703-8365-69ACEEE12921}" dt="2026-06-12T06:44:07.918" v="755" actId="478"/>
          <ac:cxnSpMkLst>
            <pc:docMk/>
            <pc:sldMk cId="2165050403" sldId="313"/>
            <ac:cxnSpMk id="36" creationId="{BE0517AC-3AAF-4182-980E-41D5F33520DB}"/>
          </ac:cxnSpMkLst>
        </pc:cxnChg>
        <pc:cxnChg chg="del mod">
          <ac:chgData name="Jerôme Noël" userId="1f15334b-bdab-4b07-a7c3-6ef1d5091e3a" providerId="ADAL" clId="{A8B0BDEC-8811-4703-8365-69ACEEE12921}" dt="2026-06-12T06:43:14.855" v="741" actId="21"/>
          <ac:cxnSpMkLst>
            <pc:docMk/>
            <pc:sldMk cId="2165050403" sldId="313"/>
            <ac:cxnSpMk id="39" creationId="{CEE01FD0-AB04-4EDD-B87D-1E9680CB7F98}"/>
          </ac:cxnSpMkLst>
        </pc:cxnChg>
        <pc:cxnChg chg="add del mod">
          <ac:chgData name="Jerôme Noël" userId="1f15334b-bdab-4b07-a7c3-6ef1d5091e3a" providerId="ADAL" clId="{A8B0BDEC-8811-4703-8365-69ACEEE12921}" dt="2026-06-12T06:39:56.403" v="576" actId="478"/>
          <ac:cxnSpMkLst>
            <pc:docMk/>
            <pc:sldMk cId="2165050403" sldId="313"/>
            <ac:cxnSpMk id="42" creationId="{F119C4D8-3A5C-22F5-9939-66D29E58D0F2}"/>
          </ac:cxnSpMkLst>
        </pc:cxnChg>
        <pc:cxnChg chg="add mod">
          <ac:chgData name="Jerôme Noël" userId="1f15334b-bdab-4b07-a7c3-6ef1d5091e3a" providerId="ADAL" clId="{A8B0BDEC-8811-4703-8365-69ACEEE12921}" dt="2026-06-12T06:45:23.251" v="788" actId="1076"/>
          <ac:cxnSpMkLst>
            <pc:docMk/>
            <pc:sldMk cId="2165050403" sldId="313"/>
            <ac:cxnSpMk id="44" creationId="{26DBBDAD-39AB-2CD8-F5B0-9BD9D9E99CAD}"/>
          </ac:cxnSpMkLst>
        </pc:cxnChg>
        <pc:cxnChg chg="mod">
          <ac:chgData name="Jerôme Noël" userId="1f15334b-bdab-4b07-a7c3-6ef1d5091e3a" providerId="ADAL" clId="{A8B0BDEC-8811-4703-8365-69ACEEE12921}" dt="2026-06-12T06:45:18.266" v="787" actId="1076"/>
          <ac:cxnSpMkLst>
            <pc:docMk/>
            <pc:sldMk cId="2165050403" sldId="313"/>
            <ac:cxnSpMk id="51" creationId="{A95F9323-6A3A-48AB-9513-E881E4B32C24}"/>
          </ac:cxnSpMkLst>
        </pc:cxnChg>
        <pc:cxnChg chg="add del mod">
          <ac:chgData name="Jerôme Noël" userId="1f15334b-bdab-4b07-a7c3-6ef1d5091e3a" providerId="ADAL" clId="{A8B0BDEC-8811-4703-8365-69ACEEE12921}" dt="2026-06-12T06:43:44.028" v="750" actId="21"/>
          <ac:cxnSpMkLst>
            <pc:docMk/>
            <pc:sldMk cId="2165050403" sldId="313"/>
            <ac:cxnSpMk id="53" creationId="{F9DEE1E9-11DD-5E6D-3D66-FCF6CDD9DC25}"/>
          </ac:cxnSpMkLst>
        </pc:cxnChg>
        <pc:cxnChg chg="add mod">
          <ac:chgData name="Jerôme Noël" userId="1f15334b-bdab-4b07-a7c3-6ef1d5091e3a" providerId="ADAL" clId="{A8B0BDEC-8811-4703-8365-69ACEEE12921}" dt="2026-06-12T06:42:59.395" v="737" actId="1076"/>
          <ac:cxnSpMkLst>
            <pc:docMk/>
            <pc:sldMk cId="2165050403" sldId="313"/>
            <ac:cxnSpMk id="65" creationId="{E37E9D46-DF54-2AED-7FF1-80B5C25D866D}"/>
          </ac:cxnSpMkLst>
        </pc:cxnChg>
        <pc:cxnChg chg="add mod">
          <ac:chgData name="Jerôme Noël" userId="1f15334b-bdab-4b07-a7c3-6ef1d5091e3a" providerId="ADAL" clId="{A8B0BDEC-8811-4703-8365-69ACEEE12921}" dt="2026-06-12T06:44:14.979" v="757" actId="1076"/>
          <ac:cxnSpMkLst>
            <pc:docMk/>
            <pc:sldMk cId="2165050403" sldId="313"/>
            <ac:cxnSpMk id="78" creationId="{CEE01FD0-AB04-4EDD-B87D-1E9680CB7F98}"/>
          </ac:cxnSpMkLst>
        </pc:cxnChg>
        <pc:cxnChg chg="add mod">
          <ac:chgData name="Jerôme Noël" userId="1f15334b-bdab-4b07-a7c3-6ef1d5091e3a" providerId="ADAL" clId="{A8B0BDEC-8811-4703-8365-69ACEEE12921}" dt="2026-06-12T06:43:45.247" v="751"/>
          <ac:cxnSpMkLst>
            <pc:docMk/>
            <pc:sldMk cId="2165050403" sldId="313"/>
            <ac:cxnSpMk id="85" creationId="{F9DEE1E9-11DD-5E6D-3D66-FCF6CDD9DC25}"/>
          </ac:cxnSpMkLst>
        </pc:cxnChg>
        <pc:cxnChg chg="add mod">
          <ac:chgData name="Jerôme Noël" userId="1f15334b-bdab-4b07-a7c3-6ef1d5091e3a" providerId="ADAL" clId="{A8B0BDEC-8811-4703-8365-69ACEEE12921}" dt="2026-06-12T06:43:53.652" v="754" actId="14100"/>
          <ac:cxnSpMkLst>
            <pc:docMk/>
            <pc:sldMk cId="2165050403" sldId="313"/>
            <ac:cxnSpMk id="86" creationId="{1976305F-0807-E0E4-1F70-CDB7A55DDC2C}"/>
          </ac:cxnSpMkLst>
        </pc:cxnChg>
      </pc:sldChg>
      <pc:sldChg chg="modSp mod">
        <pc:chgData name="Jerôme Noël" userId="1f15334b-bdab-4b07-a7c3-6ef1d5091e3a" providerId="ADAL" clId="{A8B0BDEC-8811-4703-8365-69ACEEE12921}" dt="2026-06-11T13:23:03.329" v="18"/>
        <pc:sldMkLst>
          <pc:docMk/>
          <pc:sldMk cId="1304030155" sldId="314"/>
        </pc:sldMkLst>
        <pc:spChg chg="mod">
          <ac:chgData name="Jerôme Noël" userId="1f15334b-bdab-4b07-a7c3-6ef1d5091e3a" providerId="ADAL" clId="{A8B0BDEC-8811-4703-8365-69ACEEE12921}" dt="2026-06-11T13:23:03.329" v="18"/>
          <ac:spMkLst>
            <pc:docMk/>
            <pc:sldMk cId="1304030155" sldId="314"/>
            <ac:spMk id="3" creationId="{DB9036AF-7844-486A-9E9C-1D0401D80AE2}"/>
          </ac:spMkLst>
        </pc:spChg>
      </pc:sldChg>
      <pc:sldChg chg="modSp mod">
        <pc:chgData name="Jerôme Noël" userId="1f15334b-bdab-4b07-a7c3-6ef1d5091e3a" providerId="ADAL" clId="{A8B0BDEC-8811-4703-8365-69ACEEE12921}" dt="2026-06-12T06:46:35.592" v="795" actId="20577"/>
        <pc:sldMkLst>
          <pc:docMk/>
          <pc:sldMk cId="159527750" sldId="315"/>
        </pc:sldMkLst>
        <pc:spChg chg="mod">
          <ac:chgData name="Jerôme Noël" userId="1f15334b-bdab-4b07-a7c3-6ef1d5091e3a" providerId="ADAL" clId="{A8B0BDEC-8811-4703-8365-69ACEEE12921}" dt="2026-06-12T06:46:35.592" v="795" actId="20577"/>
          <ac:spMkLst>
            <pc:docMk/>
            <pc:sldMk cId="159527750" sldId="315"/>
            <ac:spMk id="2" creationId="{4990C642-AFDD-4383-96E5-5C57B82C2998}"/>
          </ac:spMkLst>
        </pc:spChg>
        <pc:spChg chg="mod">
          <ac:chgData name="Jerôme Noël" userId="1f15334b-bdab-4b07-a7c3-6ef1d5091e3a" providerId="ADAL" clId="{A8B0BDEC-8811-4703-8365-69ACEEE12921}" dt="2026-06-11T13:23:03.339" v="19"/>
          <ac:spMkLst>
            <pc:docMk/>
            <pc:sldMk cId="159527750" sldId="315"/>
            <ac:spMk id="3" creationId="{DB9036AF-7844-486A-9E9C-1D0401D80AE2}"/>
          </ac:spMkLst>
        </pc:spChg>
      </pc:sldChg>
      <pc:sldChg chg="modSp mod">
        <pc:chgData name="Jerôme Noël" userId="1f15334b-bdab-4b07-a7c3-6ef1d5091e3a" providerId="ADAL" clId="{A8B0BDEC-8811-4703-8365-69ACEEE12921}" dt="2026-06-12T06:47:41.674" v="811" actId="20577"/>
        <pc:sldMkLst>
          <pc:docMk/>
          <pc:sldMk cId="1313066711" sldId="316"/>
        </pc:sldMkLst>
        <pc:spChg chg="mod">
          <ac:chgData name="Jerôme Noël" userId="1f15334b-bdab-4b07-a7c3-6ef1d5091e3a" providerId="ADAL" clId="{A8B0BDEC-8811-4703-8365-69ACEEE12921}" dt="2026-06-12T06:47:41.674" v="811" actId="20577"/>
          <ac:spMkLst>
            <pc:docMk/>
            <pc:sldMk cId="1313066711" sldId="316"/>
            <ac:spMk id="2" creationId="{4990C642-AFDD-4383-96E5-5C57B82C2998}"/>
          </ac:spMkLst>
        </pc:spChg>
        <pc:spChg chg="mod">
          <ac:chgData name="Jerôme Noël" userId="1f15334b-bdab-4b07-a7c3-6ef1d5091e3a" providerId="ADAL" clId="{A8B0BDEC-8811-4703-8365-69ACEEE12921}" dt="2026-06-11T13:23:03.346" v="20"/>
          <ac:spMkLst>
            <pc:docMk/>
            <pc:sldMk cId="1313066711" sldId="316"/>
            <ac:spMk id="3" creationId="{DB9036AF-7844-486A-9E9C-1D0401D80AE2}"/>
          </ac:spMkLst>
        </pc:spChg>
      </pc:sldChg>
      <pc:sldChg chg="modSp mod">
        <pc:chgData name="Jerôme Noël" userId="1f15334b-bdab-4b07-a7c3-6ef1d5091e3a" providerId="ADAL" clId="{A8B0BDEC-8811-4703-8365-69ACEEE12921}" dt="2026-06-11T13:23:03.354" v="21"/>
        <pc:sldMkLst>
          <pc:docMk/>
          <pc:sldMk cId="3783220758" sldId="317"/>
        </pc:sldMkLst>
        <pc:spChg chg="mod">
          <ac:chgData name="Jerôme Noël" userId="1f15334b-bdab-4b07-a7c3-6ef1d5091e3a" providerId="ADAL" clId="{A8B0BDEC-8811-4703-8365-69ACEEE12921}" dt="2026-06-11T13:23:03.354" v="21"/>
          <ac:spMkLst>
            <pc:docMk/>
            <pc:sldMk cId="3783220758" sldId="317"/>
            <ac:spMk id="3" creationId="{DB9036AF-7844-486A-9E9C-1D0401D80AE2}"/>
          </ac:spMkLst>
        </pc:spChg>
      </pc:sldChg>
      <pc:sldChg chg="modSp mod">
        <pc:chgData name="Jerôme Noël" userId="1f15334b-bdab-4b07-a7c3-6ef1d5091e3a" providerId="ADAL" clId="{A8B0BDEC-8811-4703-8365-69ACEEE12921}" dt="2026-06-12T06:48:57.236" v="849" actId="115"/>
        <pc:sldMkLst>
          <pc:docMk/>
          <pc:sldMk cId="202488623" sldId="318"/>
        </pc:sldMkLst>
        <pc:spChg chg="mod">
          <ac:chgData name="Jerôme Noël" userId="1f15334b-bdab-4b07-a7c3-6ef1d5091e3a" providerId="ADAL" clId="{A8B0BDEC-8811-4703-8365-69ACEEE12921}" dt="2026-06-12T06:48:57.236" v="849" actId="115"/>
          <ac:spMkLst>
            <pc:docMk/>
            <pc:sldMk cId="202488623" sldId="318"/>
            <ac:spMk id="2" creationId="{4990C642-AFDD-4383-96E5-5C57B82C2998}"/>
          </ac:spMkLst>
        </pc:spChg>
        <pc:spChg chg="mod">
          <ac:chgData name="Jerôme Noël" userId="1f15334b-bdab-4b07-a7c3-6ef1d5091e3a" providerId="ADAL" clId="{A8B0BDEC-8811-4703-8365-69ACEEE12921}" dt="2026-06-11T13:23:03.360" v="22"/>
          <ac:spMkLst>
            <pc:docMk/>
            <pc:sldMk cId="202488623" sldId="318"/>
            <ac:spMk id="3" creationId="{DB9036AF-7844-486A-9E9C-1D0401D80AE2}"/>
          </ac:spMkLst>
        </pc:spChg>
      </pc:sldChg>
      <pc:sldChg chg="modSp del mod">
        <pc:chgData name="Jerôme Noël" userId="1f15334b-bdab-4b07-a7c3-6ef1d5091e3a" providerId="ADAL" clId="{A8B0BDEC-8811-4703-8365-69ACEEE12921}" dt="2026-06-11T14:54:05.336" v="295" actId="47"/>
        <pc:sldMkLst>
          <pc:docMk/>
          <pc:sldMk cId="1199935472" sldId="613"/>
        </pc:sldMkLst>
        <pc:spChg chg="mod">
          <ac:chgData name="Jerôme Noël" userId="1f15334b-bdab-4b07-a7c3-6ef1d5091e3a" providerId="ADAL" clId="{A8B0BDEC-8811-4703-8365-69ACEEE12921}" dt="2026-06-11T13:23:03.391" v="26"/>
          <ac:spMkLst>
            <pc:docMk/>
            <pc:sldMk cId="1199935472" sldId="613"/>
            <ac:spMk id="5" creationId="{46F44016-6ABC-4E5A-91C9-FFAA06E19878}"/>
          </ac:spMkLst>
        </pc:spChg>
      </pc:sldChg>
      <pc:sldChg chg="modSp del mod">
        <pc:chgData name="Jerôme Noël" userId="1f15334b-bdab-4b07-a7c3-6ef1d5091e3a" providerId="ADAL" clId="{A8B0BDEC-8811-4703-8365-69ACEEE12921}" dt="2026-06-11T14:54:05.336" v="295" actId="47"/>
        <pc:sldMkLst>
          <pc:docMk/>
          <pc:sldMk cId="2972311078" sldId="757"/>
        </pc:sldMkLst>
        <pc:spChg chg="mod">
          <ac:chgData name="Jerôme Noël" userId="1f15334b-bdab-4b07-a7c3-6ef1d5091e3a" providerId="ADAL" clId="{A8B0BDEC-8811-4703-8365-69ACEEE12921}" dt="2026-06-11T13:23:03.416" v="29"/>
          <ac:spMkLst>
            <pc:docMk/>
            <pc:sldMk cId="2972311078" sldId="757"/>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1790528691" sldId="758"/>
        </pc:sldMkLst>
        <pc:spChg chg="mod">
          <ac:chgData name="Jerôme Noël" userId="1f15334b-bdab-4b07-a7c3-6ef1d5091e3a" providerId="ADAL" clId="{A8B0BDEC-8811-4703-8365-69ACEEE12921}" dt="2026-06-11T13:23:03.425" v="30"/>
          <ac:spMkLst>
            <pc:docMk/>
            <pc:sldMk cId="1790528691" sldId="758"/>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4167933787" sldId="775"/>
        </pc:sldMkLst>
        <pc:spChg chg="mod">
          <ac:chgData name="Jerôme Noël" userId="1f15334b-bdab-4b07-a7c3-6ef1d5091e3a" providerId="ADAL" clId="{A8B0BDEC-8811-4703-8365-69ACEEE12921}" dt="2026-06-11T13:23:03.462" v="33"/>
          <ac:spMkLst>
            <pc:docMk/>
            <pc:sldMk cId="4167933787" sldId="775"/>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2442554082" sldId="789"/>
        </pc:sldMkLst>
        <pc:spChg chg="mod">
          <ac:chgData name="Jerôme Noël" userId="1f15334b-bdab-4b07-a7c3-6ef1d5091e3a" providerId="ADAL" clId="{A8B0BDEC-8811-4703-8365-69ACEEE12921}" dt="2026-06-11T13:23:03.470" v="34"/>
          <ac:spMkLst>
            <pc:docMk/>
            <pc:sldMk cId="2442554082" sldId="789"/>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1323191084" sldId="795"/>
        </pc:sldMkLst>
        <pc:spChg chg="mod">
          <ac:chgData name="Jerôme Noël" userId="1f15334b-bdab-4b07-a7c3-6ef1d5091e3a" providerId="ADAL" clId="{A8B0BDEC-8811-4703-8365-69ACEEE12921}" dt="2026-06-11T13:23:03.506" v="38"/>
          <ac:spMkLst>
            <pc:docMk/>
            <pc:sldMk cId="1323191084" sldId="795"/>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3151229736" sldId="800"/>
        </pc:sldMkLst>
        <pc:spChg chg="mod">
          <ac:chgData name="Jerôme Noël" userId="1f15334b-bdab-4b07-a7c3-6ef1d5091e3a" providerId="ADAL" clId="{A8B0BDEC-8811-4703-8365-69ACEEE12921}" dt="2026-06-11T13:23:03.513" v="39"/>
          <ac:spMkLst>
            <pc:docMk/>
            <pc:sldMk cId="3151229736" sldId="800"/>
            <ac:spMk id="3"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14407488" sldId="803"/>
        </pc:sldMkLst>
        <pc:spChg chg="mod">
          <ac:chgData name="Jerôme Noël" userId="1f15334b-bdab-4b07-a7c3-6ef1d5091e3a" providerId="ADAL" clId="{A8B0BDEC-8811-4703-8365-69ACEEE12921}" dt="2026-06-11T13:23:03.529" v="41"/>
          <ac:spMkLst>
            <pc:docMk/>
            <pc:sldMk cId="14407488" sldId="803"/>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4154314474" sldId="827"/>
        </pc:sldMkLst>
        <pc:spChg chg="mod">
          <ac:chgData name="Jerôme Noël" userId="1f15334b-bdab-4b07-a7c3-6ef1d5091e3a" providerId="ADAL" clId="{A8B0BDEC-8811-4703-8365-69ACEEE12921}" dt="2026-06-11T13:23:03.538" v="42"/>
          <ac:spMkLst>
            <pc:docMk/>
            <pc:sldMk cId="4154314474" sldId="827"/>
            <ac:spMk id="3" creationId="{8D87CFE9-C35B-4588-8037-CC9768E64338}"/>
          </ac:spMkLst>
        </pc:spChg>
      </pc:sldChg>
      <pc:sldChg chg="modSp del mod">
        <pc:chgData name="Jerôme Noël" userId="1f15334b-bdab-4b07-a7c3-6ef1d5091e3a" providerId="ADAL" clId="{A8B0BDEC-8811-4703-8365-69ACEEE12921}" dt="2026-06-11T14:54:05.336" v="295" actId="47"/>
        <pc:sldMkLst>
          <pc:docMk/>
          <pc:sldMk cId="1794694510" sldId="829"/>
        </pc:sldMkLst>
        <pc:spChg chg="mod">
          <ac:chgData name="Jerôme Noël" userId="1f15334b-bdab-4b07-a7c3-6ef1d5091e3a" providerId="ADAL" clId="{A8B0BDEC-8811-4703-8365-69ACEEE12921}" dt="2026-06-11T13:23:03.545" v="43"/>
          <ac:spMkLst>
            <pc:docMk/>
            <pc:sldMk cId="1794694510" sldId="829"/>
            <ac:spMk id="3"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3789607589" sldId="830"/>
        </pc:sldMkLst>
        <pc:spChg chg="mod">
          <ac:chgData name="Jerôme Noël" userId="1f15334b-bdab-4b07-a7c3-6ef1d5091e3a" providerId="ADAL" clId="{A8B0BDEC-8811-4703-8365-69ACEEE12921}" dt="2026-06-11T13:23:03.555" v="44"/>
          <ac:spMkLst>
            <pc:docMk/>
            <pc:sldMk cId="3789607589" sldId="830"/>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2303137096" sldId="834"/>
        </pc:sldMkLst>
        <pc:spChg chg="mod">
          <ac:chgData name="Jerôme Noël" userId="1f15334b-bdab-4b07-a7c3-6ef1d5091e3a" providerId="ADAL" clId="{A8B0BDEC-8811-4703-8365-69ACEEE12921}" dt="2026-06-11T13:23:03.562" v="45"/>
          <ac:spMkLst>
            <pc:docMk/>
            <pc:sldMk cId="2303137096" sldId="834"/>
            <ac:spMk id="5" creationId="{00000000-0000-0000-0000-000000000000}"/>
          </ac:spMkLst>
        </pc:spChg>
      </pc:sldChg>
      <pc:sldChg chg="addSp modSp mod">
        <pc:chgData name="Jerôme Noël" userId="1f15334b-bdab-4b07-a7c3-6ef1d5091e3a" providerId="ADAL" clId="{A8B0BDEC-8811-4703-8365-69ACEEE12921}" dt="2026-06-11T14:55:38.571" v="311" actId="1076"/>
        <pc:sldMkLst>
          <pc:docMk/>
          <pc:sldMk cId="4118086535" sldId="871"/>
        </pc:sldMkLst>
        <pc:spChg chg="add mod">
          <ac:chgData name="Jerôme Noël" userId="1f15334b-bdab-4b07-a7c3-6ef1d5091e3a" providerId="ADAL" clId="{A8B0BDEC-8811-4703-8365-69ACEEE12921}" dt="2026-06-11T14:55:38.571" v="311" actId="1076"/>
          <ac:spMkLst>
            <pc:docMk/>
            <pc:sldMk cId="4118086535" sldId="871"/>
            <ac:spMk id="4" creationId="{7F23DD38-2198-4887-AD44-BC51A0A65278}"/>
          </ac:spMkLst>
        </pc:spChg>
      </pc:sldChg>
      <pc:sldChg chg="modSp del mod">
        <pc:chgData name="Jerôme Noël" userId="1f15334b-bdab-4b07-a7c3-6ef1d5091e3a" providerId="ADAL" clId="{A8B0BDEC-8811-4703-8365-69ACEEE12921}" dt="2026-06-11T14:54:05.336" v="295" actId="47"/>
        <pc:sldMkLst>
          <pc:docMk/>
          <pc:sldMk cId="1105691059" sldId="1178"/>
        </pc:sldMkLst>
        <pc:spChg chg="mod">
          <ac:chgData name="Jerôme Noël" userId="1f15334b-bdab-4b07-a7c3-6ef1d5091e3a" providerId="ADAL" clId="{A8B0BDEC-8811-4703-8365-69ACEEE12921}" dt="2026-06-11T13:23:03.479" v="35"/>
          <ac:spMkLst>
            <pc:docMk/>
            <pc:sldMk cId="1105691059" sldId="1178"/>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325204180" sldId="1179"/>
        </pc:sldMkLst>
        <pc:spChg chg="mod">
          <ac:chgData name="Jerôme Noël" userId="1f15334b-bdab-4b07-a7c3-6ef1d5091e3a" providerId="ADAL" clId="{A8B0BDEC-8811-4703-8365-69ACEEE12921}" dt="2026-06-11T13:23:03.488" v="36"/>
          <ac:spMkLst>
            <pc:docMk/>
            <pc:sldMk cId="325204180" sldId="1179"/>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2866618502" sldId="1180"/>
        </pc:sldMkLst>
        <pc:spChg chg="mod">
          <ac:chgData name="Jerôme Noël" userId="1f15334b-bdab-4b07-a7c3-6ef1d5091e3a" providerId="ADAL" clId="{A8B0BDEC-8811-4703-8365-69ACEEE12921}" dt="2026-06-11T13:23:03.496" v="37"/>
          <ac:spMkLst>
            <pc:docMk/>
            <pc:sldMk cId="2866618502" sldId="1180"/>
            <ac:spMk id="5" creationId="{00000000-0000-0000-0000-000000000000}"/>
          </ac:spMkLst>
        </pc:spChg>
      </pc:sldChg>
      <pc:sldChg chg="modSp del mod">
        <pc:chgData name="Jerôme Noël" userId="1f15334b-bdab-4b07-a7c3-6ef1d5091e3a" providerId="ADAL" clId="{A8B0BDEC-8811-4703-8365-69ACEEE12921}" dt="2026-06-11T14:54:05.336" v="295" actId="47"/>
        <pc:sldMkLst>
          <pc:docMk/>
          <pc:sldMk cId="1097866676" sldId="1256"/>
        </pc:sldMkLst>
        <pc:spChg chg="mod">
          <ac:chgData name="Jerôme Noël" userId="1f15334b-bdab-4b07-a7c3-6ef1d5091e3a" providerId="ADAL" clId="{A8B0BDEC-8811-4703-8365-69ACEEE12921}" dt="2026-06-11T13:23:03.376" v="24"/>
          <ac:spMkLst>
            <pc:docMk/>
            <pc:sldMk cId="1097866676" sldId="1256"/>
            <ac:spMk id="3" creationId="{DB9036AF-7844-486A-9E9C-1D0401D80AE2}"/>
          </ac:spMkLst>
        </pc:spChg>
      </pc:sldChg>
      <pc:sldChg chg="modSp del mod">
        <pc:chgData name="Jerôme Noël" userId="1f15334b-bdab-4b07-a7c3-6ef1d5091e3a" providerId="ADAL" clId="{A8B0BDEC-8811-4703-8365-69ACEEE12921}" dt="2026-06-11T14:54:05.336" v="295" actId="47"/>
        <pc:sldMkLst>
          <pc:docMk/>
          <pc:sldMk cId="1705159599" sldId="1259"/>
        </pc:sldMkLst>
        <pc:spChg chg="mod">
          <ac:chgData name="Jerôme Noël" userId="1f15334b-bdab-4b07-a7c3-6ef1d5091e3a" providerId="ADAL" clId="{A8B0BDEC-8811-4703-8365-69ACEEE12921}" dt="2026-06-11T13:23:03.409" v="28"/>
          <ac:spMkLst>
            <pc:docMk/>
            <pc:sldMk cId="1705159599" sldId="1259"/>
            <ac:spMk id="5" creationId="{46F44016-6ABC-4E5A-91C9-FFAA06E19878}"/>
          </ac:spMkLst>
        </pc:spChg>
      </pc:sldChg>
      <pc:sldChg chg="modSp del mod">
        <pc:chgData name="Jerôme Noël" userId="1f15334b-bdab-4b07-a7c3-6ef1d5091e3a" providerId="ADAL" clId="{A8B0BDEC-8811-4703-8365-69ACEEE12921}" dt="2026-06-11T14:54:05.336" v="295" actId="47"/>
        <pc:sldMkLst>
          <pc:docMk/>
          <pc:sldMk cId="2909414949" sldId="1260"/>
        </pc:sldMkLst>
        <pc:spChg chg="mod">
          <ac:chgData name="Jerôme Noël" userId="1f15334b-bdab-4b07-a7c3-6ef1d5091e3a" providerId="ADAL" clId="{A8B0BDEC-8811-4703-8365-69ACEEE12921}" dt="2026-06-11T13:23:03.452" v="32"/>
          <ac:spMkLst>
            <pc:docMk/>
            <pc:sldMk cId="2909414949" sldId="1260"/>
            <ac:spMk id="3" creationId="{DB9036AF-7844-486A-9E9C-1D0401D80AE2}"/>
          </ac:spMkLst>
        </pc:spChg>
      </pc:sldChg>
      <pc:sldChg chg="modSp del mod">
        <pc:chgData name="Jerôme Noël" userId="1f15334b-bdab-4b07-a7c3-6ef1d5091e3a" providerId="ADAL" clId="{A8B0BDEC-8811-4703-8365-69ACEEE12921}" dt="2026-06-11T14:54:05.336" v="295" actId="47"/>
        <pc:sldMkLst>
          <pc:docMk/>
          <pc:sldMk cId="808204792" sldId="1261"/>
        </pc:sldMkLst>
        <pc:spChg chg="mod">
          <ac:chgData name="Jerôme Noël" userId="1f15334b-bdab-4b07-a7c3-6ef1d5091e3a" providerId="ADAL" clId="{A8B0BDEC-8811-4703-8365-69ACEEE12921}" dt="2026-06-11T13:23:03.521" v="40"/>
          <ac:spMkLst>
            <pc:docMk/>
            <pc:sldMk cId="808204792" sldId="1261"/>
            <ac:spMk id="3" creationId="{DB9036AF-7844-486A-9E9C-1D0401D80AE2}"/>
          </ac:spMkLst>
        </pc:spChg>
      </pc:sldChg>
      <pc:sldChg chg="modSp mod">
        <pc:chgData name="Jerôme Noël" userId="1f15334b-bdab-4b07-a7c3-6ef1d5091e3a" providerId="ADAL" clId="{A8B0BDEC-8811-4703-8365-69ACEEE12921}" dt="2026-06-11T13:23:03.180" v="2"/>
        <pc:sldMkLst>
          <pc:docMk/>
          <pc:sldMk cId="615869432" sldId="1262"/>
        </pc:sldMkLst>
        <pc:spChg chg="mod">
          <ac:chgData name="Jerôme Noël" userId="1f15334b-bdab-4b07-a7c3-6ef1d5091e3a" providerId="ADAL" clId="{A8B0BDEC-8811-4703-8365-69ACEEE12921}" dt="2026-06-11T13:23:03.180" v="2"/>
          <ac:spMkLst>
            <pc:docMk/>
            <pc:sldMk cId="615869432" sldId="1262"/>
            <ac:spMk id="3" creationId="{8D87CFE9-C35B-4588-8037-CC9768E64338}"/>
          </ac:spMkLst>
        </pc:spChg>
      </pc:sldChg>
      <pc:sldChg chg="modSp mod">
        <pc:chgData name="Jerôme Noël" userId="1f15334b-bdab-4b07-a7c3-6ef1d5091e3a" providerId="ADAL" clId="{A8B0BDEC-8811-4703-8365-69ACEEE12921}" dt="2026-06-11T13:23:03.189" v="3"/>
        <pc:sldMkLst>
          <pc:docMk/>
          <pc:sldMk cId="1606333779" sldId="1263"/>
        </pc:sldMkLst>
        <pc:spChg chg="mod">
          <ac:chgData name="Jerôme Noël" userId="1f15334b-bdab-4b07-a7c3-6ef1d5091e3a" providerId="ADAL" clId="{A8B0BDEC-8811-4703-8365-69ACEEE12921}" dt="2026-06-11T13:23:03.189" v="3"/>
          <ac:spMkLst>
            <pc:docMk/>
            <pc:sldMk cId="1606333779" sldId="1263"/>
            <ac:spMk id="3" creationId="{DB9036AF-7844-486A-9E9C-1D0401D80AE2}"/>
          </ac:spMkLst>
        </pc:spChg>
      </pc:sldChg>
      <pc:sldChg chg="modSp del mod">
        <pc:chgData name="Jerôme Noël" userId="1f15334b-bdab-4b07-a7c3-6ef1d5091e3a" providerId="ADAL" clId="{A8B0BDEC-8811-4703-8365-69ACEEE12921}" dt="2026-06-11T14:54:05.336" v="295" actId="47"/>
        <pc:sldMkLst>
          <pc:docMk/>
          <pc:sldMk cId="4224070200" sldId="1264"/>
        </pc:sldMkLst>
        <pc:spChg chg="mod">
          <ac:chgData name="Jerôme Noël" userId="1f15334b-bdab-4b07-a7c3-6ef1d5091e3a" providerId="ADAL" clId="{A8B0BDEC-8811-4703-8365-69ACEEE12921}" dt="2026-06-11T13:23:03.399" v="27"/>
          <ac:spMkLst>
            <pc:docMk/>
            <pc:sldMk cId="4224070200" sldId="1264"/>
            <ac:spMk id="5" creationId="{46F44016-6ABC-4E5A-91C9-FFAA06E19878}"/>
          </ac:spMkLst>
        </pc:spChg>
      </pc:sldChg>
      <pc:sldChg chg="modSp del mod">
        <pc:chgData name="Jerôme Noël" userId="1f15334b-bdab-4b07-a7c3-6ef1d5091e3a" providerId="ADAL" clId="{A8B0BDEC-8811-4703-8365-69ACEEE12921}" dt="2026-06-11T14:54:05.336" v="295" actId="47"/>
        <pc:sldMkLst>
          <pc:docMk/>
          <pc:sldMk cId="1612758084" sldId="1265"/>
        </pc:sldMkLst>
        <pc:spChg chg="mod">
          <ac:chgData name="Jerôme Noël" userId="1f15334b-bdab-4b07-a7c3-6ef1d5091e3a" providerId="ADAL" clId="{A8B0BDEC-8811-4703-8365-69ACEEE12921}" dt="2026-06-11T13:23:03.382" v="25"/>
          <ac:spMkLst>
            <pc:docMk/>
            <pc:sldMk cId="1612758084" sldId="1265"/>
            <ac:spMk id="3" creationId="{8D87CFE9-C35B-4588-8037-CC9768E64338}"/>
          </ac:spMkLst>
        </pc:spChg>
      </pc:sldChg>
      <pc:sldChg chg="modSp mod">
        <pc:chgData name="Jerôme Noël" userId="1f15334b-bdab-4b07-a7c3-6ef1d5091e3a" providerId="ADAL" clId="{A8B0BDEC-8811-4703-8365-69ACEEE12921}" dt="2026-06-11T13:23:03.214" v="6"/>
        <pc:sldMkLst>
          <pc:docMk/>
          <pc:sldMk cId="2234469299" sldId="1266"/>
        </pc:sldMkLst>
        <pc:spChg chg="mod">
          <ac:chgData name="Jerôme Noël" userId="1f15334b-bdab-4b07-a7c3-6ef1d5091e3a" providerId="ADAL" clId="{A8B0BDEC-8811-4703-8365-69ACEEE12921}" dt="2026-06-11T13:23:03.214" v="6"/>
          <ac:spMkLst>
            <pc:docMk/>
            <pc:sldMk cId="2234469299" sldId="1266"/>
            <ac:spMk id="3" creationId="{DB9036AF-7844-486A-9E9C-1D0401D80AE2}"/>
          </ac:spMkLst>
        </pc:spChg>
      </pc:sldChg>
      <pc:sldChg chg="add">
        <pc:chgData name="Jerôme Noël" userId="1f15334b-bdab-4b07-a7c3-6ef1d5091e3a" providerId="ADAL" clId="{A8B0BDEC-8811-4703-8365-69ACEEE12921}" dt="2026-06-11T13:24:54.627" v="46"/>
        <pc:sldMkLst>
          <pc:docMk/>
          <pc:sldMk cId="919448446" sldId="1267"/>
        </pc:sldMkLst>
      </pc:sldChg>
      <pc:sldChg chg="modSp add del mod">
        <pc:chgData name="Jerôme Noël" userId="1f15334b-bdab-4b07-a7c3-6ef1d5091e3a" providerId="ADAL" clId="{A8B0BDEC-8811-4703-8365-69ACEEE12921}" dt="2026-06-11T13:26:36.110" v="54"/>
        <pc:sldMkLst>
          <pc:docMk/>
          <pc:sldMk cId="471727881" sldId="1268"/>
        </pc:sldMkLst>
        <pc:spChg chg="mod">
          <ac:chgData name="Jerôme Noël" userId="1f15334b-bdab-4b07-a7c3-6ef1d5091e3a" providerId="ADAL" clId="{A8B0BDEC-8811-4703-8365-69ACEEE12921}" dt="2026-06-11T13:25:08.580" v="50"/>
          <ac:spMkLst>
            <pc:docMk/>
            <pc:sldMk cId="471727881" sldId="1268"/>
            <ac:spMk id="16" creationId="{5FA16124-A0A3-4467-99F9-17D9CAF41A91}"/>
          </ac:spMkLst>
        </pc:spChg>
      </pc:sldChg>
      <pc:sldChg chg="modSp add mod">
        <pc:chgData name="Jerôme Noël" userId="1f15334b-bdab-4b07-a7c3-6ef1d5091e3a" providerId="ADAL" clId="{A8B0BDEC-8811-4703-8365-69ACEEE12921}" dt="2026-06-11T13:32:43.824" v="64" actId="1076"/>
        <pc:sldMkLst>
          <pc:docMk/>
          <pc:sldMk cId="2019505623" sldId="1269"/>
        </pc:sldMkLst>
        <pc:spChg chg="mod">
          <ac:chgData name="Jerôme Noël" userId="1f15334b-bdab-4b07-a7c3-6ef1d5091e3a" providerId="ADAL" clId="{A8B0BDEC-8811-4703-8365-69ACEEE12921}" dt="2026-06-11T13:32:43.824" v="64" actId="1076"/>
          <ac:spMkLst>
            <pc:docMk/>
            <pc:sldMk cId="2019505623" sldId="1269"/>
            <ac:spMk id="14" creationId="{47D1B321-DACF-4488-B6CB-BB871B675BF3}"/>
          </ac:spMkLst>
        </pc:spChg>
        <pc:spChg chg="mod">
          <ac:chgData name="Jerôme Noël" userId="1f15334b-bdab-4b07-a7c3-6ef1d5091e3a" providerId="ADAL" clId="{A8B0BDEC-8811-4703-8365-69ACEEE12921}" dt="2026-06-11T13:32:39.925" v="63" actId="1076"/>
          <ac:spMkLst>
            <pc:docMk/>
            <pc:sldMk cId="2019505623" sldId="1269"/>
            <ac:spMk id="15" creationId="{0143907E-49B2-4381-82A8-CC93D00832BA}"/>
          </ac:spMkLst>
        </pc:spChg>
      </pc:sldChg>
      <pc:sldChg chg="modSp add mod">
        <pc:chgData name="Jerôme Noël" userId="1f15334b-bdab-4b07-a7c3-6ef1d5091e3a" providerId="ADAL" clId="{A8B0BDEC-8811-4703-8365-69ACEEE12921}" dt="2026-06-11T13:26:36.152" v="59"/>
        <pc:sldMkLst>
          <pc:docMk/>
          <pc:sldMk cId="3152091479" sldId="1270"/>
        </pc:sldMkLst>
        <pc:graphicFrameChg chg="modGraphic">
          <ac:chgData name="Jerôme Noël" userId="1f15334b-bdab-4b07-a7c3-6ef1d5091e3a" providerId="ADAL" clId="{A8B0BDEC-8811-4703-8365-69ACEEE12921}" dt="2026-06-11T13:26:36.152" v="59"/>
          <ac:graphicFrameMkLst>
            <pc:docMk/>
            <pc:sldMk cId="3152091479" sldId="1270"/>
            <ac:graphicFrameMk id="14" creationId="{962EA633-C5A5-4549-8EE1-5168B5D5C74B}"/>
          </ac:graphicFrameMkLst>
        </pc:graphicFrameChg>
      </pc:sldChg>
      <pc:sldChg chg="add">
        <pc:chgData name="Jerôme Noël" userId="1f15334b-bdab-4b07-a7c3-6ef1d5091e3a" providerId="ADAL" clId="{A8B0BDEC-8811-4703-8365-69ACEEE12921}" dt="2026-06-11T13:30:09.824" v="60"/>
        <pc:sldMkLst>
          <pc:docMk/>
          <pc:sldMk cId="2295368500" sldId="1271"/>
        </pc:sldMkLst>
      </pc:sldChg>
      <pc:sldChg chg="addSp delSp modSp add del mod">
        <pc:chgData name="Jerôme Noël" userId="1f15334b-bdab-4b07-a7c3-6ef1d5091e3a" providerId="ADAL" clId="{A8B0BDEC-8811-4703-8365-69ACEEE12921}" dt="2026-06-11T13:52:31.375" v="163"/>
        <pc:sldMkLst>
          <pc:docMk/>
          <pc:sldMk cId="1852423704" sldId="1272"/>
        </pc:sldMkLst>
        <pc:spChg chg="mod">
          <ac:chgData name="Jerôme Noël" userId="1f15334b-bdab-4b07-a7c3-6ef1d5091e3a" providerId="ADAL" clId="{A8B0BDEC-8811-4703-8365-69ACEEE12921}" dt="2026-06-11T13:51:46.058" v="151"/>
          <ac:spMkLst>
            <pc:docMk/>
            <pc:sldMk cId="1852423704" sldId="1272"/>
            <ac:spMk id="2" creationId="{4990C642-AFDD-4383-96E5-5C57B82C2998}"/>
          </ac:spMkLst>
        </pc:spChg>
        <pc:spChg chg="add mod">
          <ac:chgData name="Jerôme Noël" userId="1f15334b-bdab-4b07-a7c3-6ef1d5091e3a" providerId="ADAL" clId="{A8B0BDEC-8811-4703-8365-69ACEEE12921}" dt="2026-06-11T13:51:46.079" v="161"/>
          <ac:spMkLst>
            <pc:docMk/>
            <pc:sldMk cId="1852423704" sldId="1272"/>
            <ac:spMk id="7" creationId="{AAD00E24-4535-4F93-A27F-6632FD9F2ED1}"/>
          </ac:spMkLst>
        </pc:spChg>
        <pc:graphicFrameChg chg="del">
          <ac:chgData name="Jerôme Noël" userId="1f15334b-bdab-4b07-a7c3-6ef1d5091e3a" providerId="ADAL" clId="{A8B0BDEC-8811-4703-8365-69ACEEE12921}" dt="2026-06-11T13:51:46.055" v="149"/>
          <ac:graphicFrameMkLst>
            <pc:docMk/>
            <pc:sldMk cId="1852423704" sldId="1272"/>
            <ac:graphicFrameMk id="13" creationId="{6D344677-9C7D-4F60-AFBD-3C281770458C}"/>
          </ac:graphicFrameMkLst>
        </pc:graphicFrameChg>
      </pc:sldChg>
      <pc:sldChg chg="modSp add del mod">
        <pc:chgData name="Jerôme Noël" userId="1f15334b-bdab-4b07-a7c3-6ef1d5091e3a" providerId="ADAL" clId="{A8B0BDEC-8811-4703-8365-69ACEEE12921}" dt="2026-06-11T14:03:13.929" v="288"/>
        <pc:sldMkLst>
          <pc:docMk/>
          <pc:sldMk cId="3976868557" sldId="1273"/>
        </pc:sldMkLst>
        <pc:spChg chg="mod">
          <ac:chgData name="Jerôme Noël" userId="1f15334b-bdab-4b07-a7c3-6ef1d5091e3a" providerId="ADAL" clId="{A8B0BDEC-8811-4703-8365-69ACEEE12921}" dt="2026-06-11T13:57:49.179" v="282" actId="115"/>
          <ac:spMkLst>
            <pc:docMk/>
            <pc:sldMk cId="3976868557" sldId="1273"/>
            <ac:spMk id="2" creationId="{4990C642-AFDD-4383-96E5-5C57B82C2998}"/>
          </ac:spMkLst>
        </pc:spChg>
        <pc:spChg chg="mod">
          <ac:chgData name="Jerôme Noël" userId="1f15334b-bdab-4b07-a7c3-6ef1d5091e3a" providerId="ADAL" clId="{A8B0BDEC-8811-4703-8365-69ACEEE12921}" dt="2026-06-11T13:56:37.564" v="276" actId="1076"/>
          <ac:spMkLst>
            <pc:docMk/>
            <pc:sldMk cId="3976868557" sldId="1273"/>
            <ac:spMk id="7" creationId="{AAD00E24-4535-4F93-A27F-6632FD9F2ED1}"/>
          </ac:spMkLst>
        </pc:spChg>
      </pc:sldChg>
      <pc:sldChg chg="new del">
        <pc:chgData name="Jerôme Noël" userId="1f15334b-bdab-4b07-a7c3-6ef1d5091e3a" providerId="ADAL" clId="{A8B0BDEC-8811-4703-8365-69ACEEE12921}" dt="2026-06-11T14:00:36.581" v="284" actId="680"/>
        <pc:sldMkLst>
          <pc:docMk/>
          <pc:sldMk cId="1113988264" sldId="1274"/>
        </pc:sldMkLst>
      </pc:sldChg>
      <pc:sldChg chg="modSp add mod">
        <pc:chgData name="Jerôme Noël" userId="1f15334b-bdab-4b07-a7c3-6ef1d5091e3a" providerId="ADAL" clId="{A8B0BDEC-8811-4703-8365-69ACEEE12921}" dt="2026-06-12T06:51:36.160" v="901" actId="6549"/>
        <pc:sldMkLst>
          <pc:docMk/>
          <pc:sldMk cId="1950114982" sldId="1274"/>
        </pc:sldMkLst>
        <pc:spChg chg="mod">
          <ac:chgData name="Jerôme Noël" userId="1f15334b-bdab-4b07-a7c3-6ef1d5091e3a" providerId="ADAL" clId="{A8B0BDEC-8811-4703-8365-69ACEEE12921}" dt="2026-06-12T06:51:36.160" v="901" actId="6549"/>
          <ac:spMkLst>
            <pc:docMk/>
            <pc:sldMk cId="1950114982" sldId="1274"/>
            <ac:spMk id="2" creationId="{4990C642-AFDD-4383-96E5-5C57B82C2998}"/>
          </ac:spMkLst>
        </pc:spChg>
      </pc:sldChg>
      <pc:sldChg chg="add">
        <pc:chgData name="Jerôme Noël" userId="1f15334b-bdab-4b07-a7c3-6ef1d5091e3a" providerId="ADAL" clId="{A8B0BDEC-8811-4703-8365-69ACEEE12921}" dt="2026-06-11T14:03:13.906" v="287"/>
        <pc:sldMkLst>
          <pc:docMk/>
          <pc:sldMk cId="576351238" sldId="1275"/>
        </pc:sldMkLst>
      </pc:sldChg>
    </pc:docChg>
  </pc:docChgLst>
</pc:chgInfo>
</file>

<file path=ppt/handoutMasters/_rels/handoutMaster1.xml.rels>&#65279;<?xml version="1.0" encoding="utf-8" standalone="yes"?><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Espace réservé de l'en-tête 1"/>
          <p:cNvSpPr>
            <a:spLocks noGrp="1"/>
          </p:cNvSpPr>
          <p:nvPr>
            <p:ph type="hdr" sz="quarter"/>
          </p:nvPr>
        </p:nvSpPr>
        <p:spPr>
          <a:xfrm>
            <a:off x="0" y="2"/>
            <a:ext cx="3078844" cy="514045"/>
          </a:xfrm>
          <a:prstGeom prst="rect">
            <a:avLst/>
          </a:prstGeom>
        </p:spPr>
        <p:txBody>
          <a:bodyPr vert="horz" lIns="95527" tIns="47764" rIns="95527" bIns="47764" rtlCol="0"/>
          <a:lstStyle>
            <a:lvl1pPr algn="l">
              <a:defRPr sz="1300"/>
            </a:lvl1pPr>
          </a:lstStyle>
          <a:p>
            <a:endParaRPr lang="fr-BE"/>
          </a:p>
        </p:txBody>
      </p:sp>
      <p:sp>
        <p:nvSpPr>
          <p:cNvPr id="3" name="Espace réservé de la date 2"/>
          <p:cNvSpPr>
            <a:spLocks noGrp="1"/>
          </p:cNvSpPr>
          <p:nvPr>
            <p:ph type="dt" sz="quarter" idx="1"/>
          </p:nvPr>
        </p:nvSpPr>
        <p:spPr>
          <a:xfrm>
            <a:off x="4024083" y="2"/>
            <a:ext cx="3078844" cy="514045"/>
          </a:xfrm>
          <a:prstGeom prst="rect">
            <a:avLst/>
          </a:prstGeom>
        </p:spPr>
        <p:txBody>
          <a:bodyPr vert="horz" lIns="95527" tIns="47764" rIns="95527" bIns="47764" rtlCol="0"/>
          <a:lstStyle>
            <a:lvl1pPr algn="r">
              <a:defRPr sz="1300"/>
            </a:lvl1pPr>
          </a:lstStyle>
          <a:p>
            <a:fld id="{BB2B4B24-12D5-4592-9C97-089622D43FCD}" type="datetimeFigureOut">
              <a:rPr lang="fr-BE" smtClean="0"/>
              <a:t>12-06-26</a:t>
            </a:fld>
            <a:endParaRPr lang="fr-BE"/>
          </a:p>
        </p:txBody>
      </p:sp>
      <p:sp>
        <p:nvSpPr>
          <p:cNvPr id="4" name="Espace réservé du pied de page 3"/>
          <p:cNvSpPr>
            <a:spLocks noGrp="1"/>
          </p:cNvSpPr>
          <p:nvPr>
            <p:ph type="ftr" sz="quarter" idx="2"/>
          </p:nvPr>
        </p:nvSpPr>
        <p:spPr>
          <a:xfrm>
            <a:off x="0" y="9720569"/>
            <a:ext cx="3078844" cy="514045"/>
          </a:xfrm>
          <a:prstGeom prst="rect">
            <a:avLst/>
          </a:prstGeom>
        </p:spPr>
        <p:txBody>
          <a:bodyPr vert="horz" lIns="95527" tIns="47764" rIns="95527" bIns="47764" rtlCol="0" anchor="b"/>
          <a:lstStyle>
            <a:lvl1pPr algn="l">
              <a:defRPr sz="1300"/>
            </a:lvl1pPr>
          </a:lstStyle>
          <a:p>
            <a:endParaRPr lang="fr-BE"/>
          </a:p>
        </p:txBody>
      </p:sp>
      <p:sp>
        <p:nvSpPr>
          <p:cNvPr id="5" name="Espace réservé du numéro de diapositive 4"/>
          <p:cNvSpPr>
            <a:spLocks noGrp="1"/>
          </p:cNvSpPr>
          <p:nvPr>
            <p:ph type="sldNum" sz="quarter" idx="3"/>
          </p:nvPr>
        </p:nvSpPr>
        <p:spPr>
          <a:xfrm>
            <a:off x="4024083" y="9720569"/>
            <a:ext cx="3078844" cy="514045"/>
          </a:xfrm>
          <a:prstGeom prst="rect">
            <a:avLst/>
          </a:prstGeom>
        </p:spPr>
        <p:txBody>
          <a:bodyPr vert="horz" lIns="95527" tIns="47764" rIns="95527" bIns="47764" rtlCol="0" anchor="b"/>
          <a:lstStyle>
            <a:lvl1pPr algn="r">
              <a:defRPr sz="1300"/>
            </a:lvl1pPr>
          </a:lstStyle>
          <a:p>
            <a:fld id="{8A75A37B-ABC1-4335-AC36-0BE801CDBA0F}" type="slidenum">
              <a:rPr lang="fr-BE" smtClean="0"/>
              <a:t>‹N°›</a:t>
            </a:fld>
            <a:endParaRPr lang="fr-BE"/>
          </a:p>
        </p:txBody>
      </p:sp>
    </p:spTree>
    <p:extLst>
      <p:ext uri="{BB962C8B-B14F-4D97-AF65-F5344CB8AC3E}">
        <p14:creationId xmlns:p14="http://schemas.microsoft.com/office/powerpoint/2010/main" val="293771098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Espace réservé de l'en-tête 1"/>
          <p:cNvSpPr>
            <a:spLocks noGrp="1"/>
          </p:cNvSpPr>
          <p:nvPr>
            <p:ph type="hdr" sz="quarter"/>
          </p:nvPr>
        </p:nvSpPr>
        <p:spPr>
          <a:xfrm>
            <a:off x="0" y="0"/>
            <a:ext cx="3078427" cy="511730"/>
          </a:xfrm>
          <a:prstGeom prst="rect">
            <a:avLst/>
          </a:prstGeom>
        </p:spPr>
        <p:txBody>
          <a:bodyPr vert="horz" lIns="95527" tIns="47764" rIns="95527" bIns="47764" rtlCol="0"/>
          <a:lstStyle>
            <a:lvl1pPr algn="l">
              <a:defRPr sz="1300"/>
            </a:lvl1pPr>
          </a:lstStyle>
          <a:p>
            <a:endParaRPr lang="en-US"/>
          </a:p>
        </p:txBody>
      </p:sp>
      <p:sp>
        <p:nvSpPr>
          <p:cNvPr id="3" name="Espace réservé de la date 2"/>
          <p:cNvSpPr>
            <a:spLocks noGrp="1"/>
          </p:cNvSpPr>
          <p:nvPr>
            <p:ph type="dt" idx="1"/>
          </p:nvPr>
        </p:nvSpPr>
        <p:spPr>
          <a:xfrm>
            <a:off x="4024403" y="0"/>
            <a:ext cx="3078427" cy="511730"/>
          </a:xfrm>
          <a:prstGeom prst="rect">
            <a:avLst/>
          </a:prstGeom>
        </p:spPr>
        <p:txBody>
          <a:bodyPr vert="horz" lIns="95527" tIns="47764" rIns="95527" bIns="47764" rtlCol="0"/>
          <a:lstStyle>
            <a:lvl1pPr algn="r">
              <a:defRPr sz="1300"/>
            </a:lvl1pPr>
          </a:lstStyle>
          <a:p>
            <a:fld id="{23AFFA35-5FC0-864E-8460-2BF2DBD28514}" type="datetimeFigureOut">
              <a:rPr lang="fr-FR" smtClean="0"/>
              <a:t>12/06/2026</a:t>
            </a:fld>
            <a:endParaRPr lang="en-US"/>
          </a:p>
        </p:txBody>
      </p:sp>
      <p:sp>
        <p:nvSpPr>
          <p:cNvPr id="4" name="Espace réservé de l'image des diapositives 3"/>
          <p:cNvSpPr>
            <a:spLocks noGrp="1" noRot="1" noChangeAspect="1"/>
          </p:cNvSpPr>
          <p:nvPr>
            <p:ph type="sldImg" idx="2"/>
          </p:nvPr>
        </p:nvSpPr>
        <p:spPr>
          <a:xfrm>
            <a:off x="995363" y="768350"/>
            <a:ext cx="5113337" cy="3835400"/>
          </a:xfrm>
          <a:prstGeom prst="rect">
            <a:avLst/>
          </a:prstGeom>
          <a:noFill/>
          <a:ln w="12700">
            <a:solidFill>
              <a:prstClr val="black"/>
            </a:solidFill>
          </a:ln>
        </p:spPr>
      </p:sp>
      <p:sp>
        <p:nvSpPr>
          <p:cNvPr id="5" name="Espace réservé des commentaires 4"/>
          <p:cNvSpPr>
            <a:spLocks noGrp="1"/>
          </p:cNvSpPr>
          <p:nvPr>
            <p:ph type="body" sz="quarter" idx="3"/>
          </p:nvPr>
        </p:nvSpPr>
        <p:spPr>
          <a:xfrm>
            <a:off x="710407" y="4861441"/>
            <a:ext cx="5683250" cy="4605577"/>
          </a:xfrm>
          <a:prstGeom prst="rect">
            <a:avLst/>
          </a:prstGeom>
        </p:spPr>
        <p:txBody>
          <a:bodyPr vert="horz" lIns="95527" tIns="47764" rIns="95527" bIns="4776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720515"/>
            <a:ext cx="3078427" cy="511730"/>
          </a:xfrm>
          <a:prstGeom prst="rect">
            <a:avLst/>
          </a:prstGeom>
        </p:spPr>
        <p:txBody>
          <a:bodyPr vert="horz" lIns="95527" tIns="47764" rIns="95527" bIns="47764"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024403" y="9720515"/>
            <a:ext cx="3078427" cy="511730"/>
          </a:xfrm>
          <a:prstGeom prst="rect">
            <a:avLst/>
          </a:prstGeom>
        </p:spPr>
        <p:txBody>
          <a:bodyPr vert="horz" lIns="95527" tIns="47764" rIns="95527" bIns="47764" rtlCol="0" anchor="b"/>
          <a:lstStyle>
            <a:lvl1pPr algn="r">
              <a:defRPr sz="1300"/>
            </a:lvl1pPr>
          </a:lstStyle>
          <a:p>
            <a:fld id="{C4C01A78-90DD-8848-8EE7-5EDC05C8185B}" type="slidenum">
              <a:rPr lang="en-US" smtClean="0"/>
              <a:t>‹N°›</a:t>
            </a:fld>
            <a:endParaRPr lang="en-US"/>
          </a:p>
        </p:txBody>
      </p:sp>
    </p:spTree>
    <p:extLst>
      <p:ext uri="{BB962C8B-B14F-4D97-AF65-F5344CB8AC3E}">
        <p14:creationId xmlns:p14="http://schemas.microsoft.com/office/powerpoint/2010/main" val="3484464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C4C01A78-90DD-8848-8EE7-5EDC05C8185B}" type="slidenum">
              <a:rPr lang="en-US" smtClean="0"/>
              <a:t>25</a:t>
            </a:fld>
            <a:endParaRPr lang="en-US"/>
          </a:p>
        </p:txBody>
      </p:sp>
    </p:spTree>
    <p:extLst>
      <p:ext uri="{BB962C8B-B14F-4D97-AF65-F5344CB8AC3E}">
        <p14:creationId xmlns:p14="http://schemas.microsoft.com/office/powerpoint/2010/main" val="7608287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5.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5.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re  du Colloque + avocat">
    <p:spTree>
      <p:nvGrpSpPr>
        <p:cNvPr id="1" name=""/>
        <p:cNvGrpSpPr/>
        <p:nvPr/>
      </p:nvGrpSpPr>
      <p:grpSpPr>
        <a:xfrm>
          <a:off x="0" y="0"/>
          <a:ext cx="0" cy="0"/>
        </a:xfrm>
      </p:grpSpPr>
      <p:sp>
        <p:nvSpPr>
          <p:cNvPr id="2" name="Titre 1"/>
          <p:cNvSpPr>
            <a:spLocks noGrp="1"/>
          </p:cNvSpPr>
          <p:nvPr>
            <p:ph type="ctrTitle" hasCustomPrompt="1"/>
          </p:nvPr>
        </p:nvSpPr>
        <p:spPr>
          <a:xfrm>
            <a:off x="1066800" y="1447800"/>
            <a:ext cx="7543800" cy="2125216"/>
          </a:xfrm>
          <a:prstGeom prst="rect">
            <a:avLst/>
          </a:prstGeom>
        </p:spPr>
        <p:txBody>
          <a:bodyPr anchor="b"/>
          <a:lstStyle>
            <a:lvl1pPr algn="l">
              <a:defRPr sz="2800"/>
            </a:lvl1pPr>
          </a:lstStyle>
          <a:p>
            <a:r>
              <a:rPr lang="fr-FR"/>
              <a:t>Ici le nom du colloque</a:t>
            </a:r>
            <a:endParaRPr lang="fr-BE"/>
          </a:p>
        </p:txBody>
      </p:sp>
      <p:sp>
        <p:nvSpPr>
          <p:cNvPr id="3" name="Sous-titre 2"/>
          <p:cNvSpPr>
            <a:spLocks noGrp="1"/>
          </p:cNvSpPr>
          <p:nvPr>
            <p:ph type="subTitle" idx="1" hasCustomPrompt="1"/>
          </p:nvPr>
        </p:nvSpPr>
        <p:spPr>
          <a:xfrm>
            <a:off x="1066800" y="3573016"/>
            <a:ext cx="7543800" cy="1435546"/>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Option, sous-titre du colloque</a:t>
            </a:r>
            <a:endParaRPr lang="fr-BE"/>
          </a:p>
        </p:txBody>
      </p:sp>
    </p:spTree>
    <p:extLst>
      <p:ext uri="{BB962C8B-B14F-4D97-AF65-F5344CB8AC3E}">
        <p14:creationId xmlns:p14="http://schemas.microsoft.com/office/powerpoint/2010/main" val="2518430888"/>
      </p:ext>
    </p:extLst>
  </p:cSld>
  <p:clrMapOvr>
    <a:masterClrMapping/>
  </p:clrMapOvr>
  <p:transition/>
  <p:timing/>
  <p:extLst>
    <p:ext uri="{DCECCB84-F9BA-43D5-87BE-67443E8EF086}">
      <p15:sldGuideLst xmlns:p15="http://schemas.microsoft.com/office/powerpoint/2012/main">
        <p15:guide id="1" pos="720" userDrawn="1">
          <p15:clr>
            <a:srgbClr val="FBAE40"/>
          </p15:clr>
        </p15:guide>
        <p15:guide id="2" pos="55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aison">
    <p:spTree>
      <p:nvGrpSpPr>
        <p:cNvPr id="1" name=""/>
        <p:cNvGrpSpPr/>
        <p:nvPr/>
      </p:nvGrpSpPr>
      <p:grpSpPr>
        <a:xfrm>
          <a:off x="0" y="0"/>
          <a:ext cx="0" cy="0"/>
        </a:xfrm>
      </p:grpSpPr>
      <p:sp>
        <p:nvSpPr>
          <p:cNvPr id="3" name="Espace réservé du texte 2"/>
          <p:cNvSpPr>
            <a:spLocks noGrp="1"/>
          </p:cNvSpPr>
          <p:nvPr>
            <p:ph type="body" idx="1"/>
          </p:nvPr>
        </p:nvSpPr>
        <p:spPr>
          <a:xfrm>
            <a:off x="504000" y="943254"/>
            <a:ext cx="3780000" cy="914400"/>
          </a:xfrm>
          <a:prstGeom prst="rect">
            <a:avLst/>
          </a:prstGeo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04000" y="1916832"/>
            <a:ext cx="3780000" cy="4272831"/>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5048856" y="943253"/>
            <a:ext cx="3780000" cy="914401"/>
          </a:xfrm>
          <a:prstGeom prst="rect">
            <a:avLst/>
          </a:prstGeo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48856" y="1916832"/>
            <a:ext cx="3780000" cy="4272831"/>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2" name="Espace réservé du pied de page 1">
            <a:extLst>
              <a:ext uri="{FF2B5EF4-FFF2-40B4-BE49-F238E27FC236}">
                <a16:creationId xmlns:a16="http://schemas.microsoft.com/office/drawing/2014/main" id="{B51F61EE-4673-4E4A-B045-651F014B2AC4}"/>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7" name="Espace réservé du numéro de diapositive 6">
            <a:extLst>
              <a:ext uri="{FF2B5EF4-FFF2-40B4-BE49-F238E27FC236}">
                <a16:creationId xmlns:a16="http://schemas.microsoft.com/office/drawing/2014/main" id="{69B4A725-11E8-4057-AEF1-627A746E2396}"/>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10" name="Espace réservé du texte 3">
            <a:extLst>
              <a:ext uri="{FF2B5EF4-FFF2-40B4-BE49-F238E27FC236}">
                <a16:creationId xmlns:a16="http://schemas.microsoft.com/office/drawing/2014/main" id="{C20BF62E-057A-4834-93FD-7DD8683F3CE3}"/>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12" name="Espace réservé du texte 3">
            <a:extLst>
              <a:ext uri="{FF2B5EF4-FFF2-40B4-BE49-F238E27FC236}">
                <a16:creationId xmlns:a16="http://schemas.microsoft.com/office/drawing/2014/main" id="{5691552F-3127-4CF2-B6C3-1C2AA96BBE07}"/>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428882065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mage">
    <p:spTree>
      <p:nvGrpSpPr>
        <p:cNvPr id="1" name=""/>
        <p:cNvGrpSpPr/>
        <p:nvPr/>
      </p:nvGrpSpPr>
      <p:grpSpPr>
        <a:xfrm>
          <a:off x="0" y="0"/>
          <a:ext cx="0" cy="0"/>
        </a:xfrm>
      </p:grpSpPr>
      <p:sp>
        <p:nvSpPr>
          <p:cNvPr id="3" name="Espace réservé pour une image  2"/>
          <p:cNvSpPr>
            <a:spLocks noGrp="1"/>
          </p:cNvSpPr>
          <p:nvPr>
            <p:ph type="pic" sz="quarter" idx="15" hasCustomPrompt="1"/>
          </p:nvPr>
        </p:nvSpPr>
        <p:spPr>
          <a:xfrm>
            <a:off x="612000" y="1371600"/>
            <a:ext cx="8227200" cy="4191000"/>
          </a:xfrm>
          <a:prstGeom prst="rect">
            <a:avLst/>
          </a:prstGeom>
          <a:solidFill>
            <a:schemeClr val="accent1">
              <a:lumMod val="20000"/>
              <a:lumOff val="80000"/>
            </a:schemeClr>
          </a:solidFill>
        </p:spPr>
        <p:txBody>
          <a:bodyPr tIns="360000"/>
          <a:lstStyle>
            <a:lvl1pPr algn="ctr">
              <a:defRPr/>
            </a:lvl1pPr>
          </a:lstStyle>
          <a:p>
            <a:r>
              <a:rPr lang="fr-BE"/>
              <a:t>Cliquez sur l’icône pour insérer une image</a:t>
            </a:r>
          </a:p>
        </p:txBody>
      </p:sp>
      <p:sp>
        <p:nvSpPr>
          <p:cNvPr id="2" name="Espace réservé du pied de page 1">
            <a:extLst>
              <a:ext uri="{FF2B5EF4-FFF2-40B4-BE49-F238E27FC236}">
                <a16:creationId xmlns:a16="http://schemas.microsoft.com/office/drawing/2014/main" id="{D8C3B821-0649-4C78-8129-EE5F44F5F925}"/>
              </a:ext>
            </a:extLst>
          </p:cNvPr>
          <p:cNvSpPr>
            <a:spLocks noGrp="1"/>
          </p:cNvSpPr>
          <p:nvPr>
            <p:ph type="ftr" sz="quarter" idx="16"/>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6" name="Espace réservé du numéro de diapositive 5">
            <a:extLst>
              <a:ext uri="{FF2B5EF4-FFF2-40B4-BE49-F238E27FC236}">
                <a16:creationId xmlns:a16="http://schemas.microsoft.com/office/drawing/2014/main" id="{61072FF7-42E4-4CB1-9F80-8146F6CC14C9}"/>
              </a:ext>
            </a:extLst>
          </p:cNvPr>
          <p:cNvSpPr>
            <a:spLocks noGrp="1"/>
          </p:cNvSpPr>
          <p:nvPr>
            <p:ph type="sldNum" sz="quarter" idx="17"/>
          </p:nvPr>
        </p:nvSpPr>
        <p:spPr/>
        <p:txBody>
          <a:bodyPr/>
          <a:lstStyle/>
          <a:p>
            <a:fld id="{0CCC0F3D-6C85-4581-B708-13BD0E10D35E}" type="slidenum">
              <a:rPr lang="fr-BE" smtClean="0"/>
              <a:t>‹N°›</a:t>
            </a:fld>
            <a:endParaRPr lang="fr-BE"/>
          </a:p>
        </p:txBody>
      </p:sp>
      <p:sp>
        <p:nvSpPr>
          <p:cNvPr id="8" name="Espace réservé du texte 3">
            <a:extLst>
              <a:ext uri="{FF2B5EF4-FFF2-40B4-BE49-F238E27FC236}">
                <a16:creationId xmlns:a16="http://schemas.microsoft.com/office/drawing/2014/main" id="{21CCE2AC-12E5-463B-B3B7-A2A889C42E08}"/>
              </a:ext>
            </a:extLst>
          </p:cNvPr>
          <p:cNvSpPr>
            <a:spLocks noGrp="1"/>
          </p:cNvSpPr>
          <p:nvPr>
            <p:ph type="body" sz="quarter" idx="18"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10" name="Espace réservé du texte 3">
            <a:extLst>
              <a:ext uri="{FF2B5EF4-FFF2-40B4-BE49-F238E27FC236}">
                <a16:creationId xmlns:a16="http://schemas.microsoft.com/office/drawing/2014/main" id="{E99026EB-DEF3-4729-8188-72A7AFEDB8A6}"/>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140373930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mage plein page">
    <p:spTree>
      <p:nvGrpSpPr>
        <p:cNvPr id="1" name=""/>
        <p:cNvGrpSpPr/>
        <p:nvPr/>
      </p:nvGrpSpPr>
      <p:grpSpPr>
        <a:xfrm>
          <a:off x="0" y="0"/>
          <a:ext cx="0" cy="0"/>
        </a:xfrm>
      </p:grpSpPr>
      <p:sp>
        <p:nvSpPr>
          <p:cNvPr id="3" name="Espace réservé pour une image  2"/>
          <p:cNvSpPr>
            <a:spLocks noGrp="1"/>
          </p:cNvSpPr>
          <p:nvPr>
            <p:ph type="pic" sz="quarter" idx="15" hasCustomPrompt="1"/>
          </p:nvPr>
        </p:nvSpPr>
        <p:spPr>
          <a:xfrm>
            <a:off x="285428" y="0"/>
            <a:ext cx="8858572" cy="6858000"/>
          </a:xfrm>
          <a:prstGeom prst="rect">
            <a:avLst/>
          </a:prstGeom>
          <a:solidFill>
            <a:schemeClr val="accent1">
              <a:lumMod val="20000"/>
              <a:lumOff val="80000"/>
            </a:schemeClr>
          </a:solidFill>
        </p:spPr>
        <p:txBody>
          <a:bodyPr tIns="1152000"/>
          <a:lstStyle>
            <a:lvl1pPr algn="ctr">
              <a:spcBef>
                <a:spcPts val="3000"/>
              </a:spcBef>
              <a:defRPr/>
            </a:lvl1pPr>
          </a:lstStyle>
          <a:p>
            <a:r>
              <a:rPr lang="fr-BE"/>
              <a:t>Cliquez sur l’icône pour insérer une image pleine page</a:t>
            </a:r>
          </a:p>
        </p:txBody>
      </p:sp>
      <p:sp>
        <p:nvSpPr>
          <p:cNvPr id="6" name="Espace réservé du numéro de diapositive 5">
            <a:extLst>
              <a:ext uri="{FF2B5EF4-FFF2-40B4-BE49-F238E27FC236}">
                <a16:creationId xmlns:a16="http://schemas.microsoft.com/office/drawing/2014/main" id="{61072FF7-42E4-4CB1-9F80-8146F6CC14C9}"/>
              </a:ext>
            </a:extLst>
          </p:cNvPr>
          <p:cNvSpPr>
            <a:spLocks noGrp="1"/>
          </p:cNvSpPr>
          <p:nvPr>
            <p:ph type="sldNum" sz="quarter" idx="17"/>
          </p:nvPr>
        </p:nvSpPr>
        <p:spPr/>
        <p:txBody>
          <a:bodyPr/>
          <a:lstStyle/>
          <a:p>
            <a:fld id="{0CCC0F3D-6C85-4581-B708-13BD0E10D35E}" type="slidenum">
              <a:rPr lang="fr-BE" smtClean="0"/>
              <a:t>‹N°›</a:t>
            </a:fld>
            <a:endParaRPr lang="fr-BE"/>
          </a:p>
        </p:txBody>
      </p:sp>
    </p:spTree>
    <p:extLst>
      <p:ext uri="{BB962C8B-B14F-4D97-AF65-F5344CB8AC3E}">
        <p14:creationId xmlns:p14="http://schemas.microsoft.com/office/powerpoint/2010/main" val="313736427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ide">
    <p:spTree>
      <p:nvGrpSpPr>
        <p:cNvPr id="1" name=""/>
        <p:cNvGrpSpPr/>
        <p:nvPr/>
      </p:nvGrpSpPr>
      <p:grpSpPr>
        <a:xfrm>
          <a:off x="0" y="0"/>
          <a:ext cx="0" cy="0"/>
        </a:xfrm>
      </p:grpSpPr>
      <p:sp>
        <p:nvSpPr>
          <p:cNvPr id="2" name="Espace réservé du pied de page 1">
            <a:extLst>
              <a:ext uri="{FF2B5EF4-FFF2-40B4-BE49-F238E27FC236}">
                <a16:creationId xmlns:a16="http://schemas.microsoft.com/office/drawing/2014/main" id="{02F08D2F-DCDB-4FEF-B552-9456B0968877}"/>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3" name="Espace réservé du numéro de diapositive 2">
            <a:extLst>
              <a:ext uri="{FF2B5EF4-FFF2-40B4-BE49-F238E27FC236}">
                <a16:creationId xmlns:a16="http://schemas.microsoft.com/office/drawing/2014/main" id="{9687A349-5C0B-4BBC-94CE-FC81220FB121}"/>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6" name="Espace réservé du texte 3">
            <a:extLst>
              <a:ext uri="{FF2B5EF4-FFF2-40B4-BE49-F238E27FC236}">
                <a16:creationId xmlns:a16="http://schemas.microsoft.com/office/drawing/2014/main" id="{8E82EA48-7F8B-4495-AF44-AB49AD65FC02}"/>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8" name="Espace réservé du texte 3">
            <a:extLst>
              <a:ext uri="{FF2B5EF4-FFF2-40B4-BE49-F238E27FC236}">
                <a16:creationId xmlns:a16="http://schemas.microsoft.com/office/drawing/2014/main" id="{EB4CD158-A17D-40BE-A3BD-4F7F380AEC1F}"/>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54368321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lan du chapitre">
    <p:spTree>
      <p:nvGrpSpPr>
        <p:cNvPr id="1" name=""/>
        <p:cNvGrpSpPr/>
        <p:nvPr/>
      </p:nvGrpSpPr>
      <p:grpSpPr>
        <a:xfrm>
          <a:off x="0" y="0"/>
          <a:ext cx="0" cy="0"/>
        </a:xfrm>
      </p:grpSpPr>
      <p:pic>
        <p:nvPicPr>
          <p:cNvPr id="11" name="Image 10">
            <a:extLst>
              <a:ext uri="{FF2B5EF4-FFF2-40B4-BE49-F238E27FC236}">
                <a16:creationId xmlns:a16="http://schemas.microsoft.com/office/drawing/2014/main" id="{9258CFD8-F505-49AC-BB5A-EAE067DF009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white">
          <a:xfrm>
            <a:off x="0" y="3048"/>
            <a:ext cx="9144000" cy="6851904"/>
          </a:xfrm>
          <a:prstGeom prst="rect">
            <a:avLst/>
          </a:prstGeom>
        </p:spPr>
      </p:pic>
      <p:sp>
        <p:nvSpPr>
          <p:cNvPr id="8" name="Espace réservé du texte 7">
            <a:extLst>
              <a:ext uri="{FF2B5EF4-FFF2-40B4-BE49-F238E27FC236}">
                <a16:creationId xmlns:a16="http://schemas.microsoft.com/office/drawing/2014/main" id="{EE038721-9369-4C84-95DF-946B4EE59EAD}"/>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tabLst>
              <a:defRPr sz="2400" baseline="0">
                <a:latin typeface="Arial Black" panose="020b0a04020102020204" pitchFamily="34" charset="0"/>
              </a:defRPr>
            </a:lvl1pPr>
            <a:lvl2pPr marL="627062" indent="0" defTabSz="300038">
              <a:buFontTx/>
              <a:buNone/>
              <a:defRPr sz="1500" cap="all" baseline="0">
                <a:solidFill>
                  <a:schemeClr val="accent1">
                    <a:lumMod val="40000"/>
                    <a:lumOff val="60000"/>
                  </a:schemeClr>
                </a:solidFill>
              </a:defRPr>
            </a:lvl2pPr>
          </a:lstStyle>
          <a:p>
            <a:pPr lvl="0"/>
            <a:r>
              <a:rPr lang="fr-FR"/>
              <a:t>IV.  ICI, N°. + TAB + nom du chapitre</a:t>
            </a: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a:solidFill>
                  <a:srgbClr val="FFFFFF"/>
                </a:solidFill>
                <a:latin typeface="Arial"/>
                <a:cs typeface="Arial"/>
              </a:rPr>
              <a:t>W W </a:t>
            </a:r>
            <a:r>
              <a:rPr sz="700" spc="85">
                <a:solidFill>
                  <a:srgbClr val="FFFFFF"/>
                </a:solidFill>
                <a:latin typeface="Arial"/>
                <a:cs typeface="Arial"/>
              </a:rPr>
              <a:t>W. </a:t>
            </a:r>
            <a:r>
              <a:rPr sz="700">
                <a:solidFill>
                  <a:srgbClr val="FFFFFF"/>
                </a:solidFill>
                <a:latin typeface="Arial"/>
                <a:cs typeface="Arial"/>
              </a:rPr>
              <a:t>T E T R A L A </a:t>
            </a:r>
            <a:r>
              <a:rPr sz="700" spc="85">
                <a:solidFill>
                  <a:srgbClr val="FFFFFF"/>
                </a:solidFill>
                <a:latin typeface="Arial"/>
                <a:cs typeface="Arial"/>
              </a:rPr>
              <a:t>W. </a:t>
            </a:r>
            <a:r>
              <a:rPr sz="700">
                <a:solidFill>
                  <a:srgbClr val="FFFFFF"/>
                </a:solidFill>
                <a:latin typeface="Arial"/>
                <a:cs typeface="Arial"/>
              </a:rPr>
              <a:t>C O</a:t>
            </a:r>
            <a:r>
              <a:rPr sz="700" spc="100">
                <a:solidFill>
                  <a:srgbClr val="FFFFFF"/>
                </a:solidFill>
                <a:latin typeface="Arial"/>
                <a:cs typeface="Arial"/>
              </a:rPr>
              <a:t> </a:t>
            </a:r>
            <a:r>
              <a:rPr sz="700">
                <a:solidFill>
                  <a:srgbClr val="FFFFFF"/>
                </a:solidFill>
                <a:latin typeface="Aria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r>
              <a:rPr lang="fr-FR" sz="800">
                <a:latin typeface="Arial Black" panose="020b0a04020102020204" pitchFamily="34" charset="0"/>
                <a:cs typeface="Arial" panose="020b0604020202020204" pitchFamily="34" charset="0"/>
              </a:rPr>
              <a:t>Conférence U4U - 18 avril 2023</a:t>
            </a:r>
            <a:endParaRPr lang="fr-BE" sz="800">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t>‹N°›</a:t>
            </a:fld>
            <a:endParaRPr lang="fr-BE"/>
          </a:p>
        </p:txBody>
      </p:sp>
      <p:sp>
        <p:nvSpPr>
          <p:cNvPr id="9" name="Espace réservé du texte 7">
            <a:extLst>
              <a:ext uri="{FF2B5EF4-FFF2-40B4-BE49-F238E27FC236}">
                <a16:creationId xmlns:a16="http://schemas.microsoft.com/office/drawing/2014/main" id="{76DB1F5E-A6D2-4B90-985B-33886D0E19D9}"/>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ct val="0"/>
              </a:spcAft>
              <a:buFont typeface="+mj-lt"/>
              <a:buAutoNum type="alphaUcPeriod"/>
              <a:defRPr sz="1500" baseline="0">
                <a:solidFill>
                  <a:schemeClr val="accent1">
                    <a:lumMod val="40000"/>
                    <a:lumOff val="60000"/>
                  </a:schemeClr>
                </a:solidFill>
                <a:latin typeface="+mn-lt"/>
              </a:defRPr>
            </a:lvl1pPr>
            <a:lvl2pPr marL="627062" indent="0" defTabSz="300038">
              <a:buFontTx/>
              <a:buNone/>
              <a:defRPr sz="1500" cap="all" baseline="0">
                <a:solidFill>
                  <a:schemeClr val="accent1">
                    <a:lumMod val="40000"/>
                    <a:lumOff val="60000"/>
                  </a:schemeClr>
                </a:solidFill>
              </a:defRPr>
            </a:lvl2pPr>
          </a:lstStyle>
          <a:p>
            <a:pPr lvl="0"/>
            <a:r>
              <a:rPr lang="fr-FR"/>
              <a:t>ici le nom des sous parties</a:t>
            </a:r>
          </a:p>
        </p:txBody>
      </p:sp>
    </p:spTree>
    <p:extLst>
      <p:ext uri="{BB962C8B-B14F-4D97-AF65-F5344CB8AC3E}">
        <p14:creationId xmlns:p14="http://schemas.microsoft.com/office/powerpoint/2010/main" val="3976743880"/>
      </p:ext>
    </p:extLst>
  </p:cSld>
  <p:clrMapOvr>
    <a:masterClrMapping/>
  </p:clrMapOvr>
  <p:transition/>
  <p:timing/>
  <p:extLst>
    <p:ext uri="{DCECCB84-F9BA-43D5-87BE-67443E8EF086}">
      <p15:sldGuideLst xmlns:p15="http://schemas.microsoft.com/office/powerpoint/2012/main">
        <p15:guide id="1" pos="720">
          <p15:clr>
            <a:srgbClr val="FBAE40"/>
          </p15:clr>
        </p15:guide>
        <p15:guide id="2" pos="55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re  du Colloque + avocat">
    <p:spTree>
      <p:nvGrpSpPr>
        <p:cNvPr id="1" name=""/>
        <p:cNvGrpSpPr/>
        <p:nvPr/>
      </p:nvGrpSpPr>
      <p:grpSpPr>
        <a:xfrm>
          <a:off x="0" y="0"/>
          <a:ext cx="0" cy="0"/>
        </a:xfrm>
      </p:grpSpPr>
      <p:sp>
        <p:nvSpPr>
          <p:cNvPr id="2" name="Titre 1"/>
          <p:cNvSpPr>
            <a:spLocks noGrp="1"/>
          </p:cNvSpPr>
          <p:nvPr>
            <p:ph type="ctrTitle" hasCustomPrompt="1"/>
          </p:nvPr>
        </p:nvSpPr>
        <p:spPr>
          <a:xfrm>
            <a:off x="1066800" y="1447800"/>
            <a:ext cx="7543800" cy="2125216"/>
          </a:xfrm>
          <a:prstGeom prst="rect">
            <a:avLst/>
          </a:prstGeom>
        </p:spPr>
        <p:txBody>
          <a:bodyPr anchor="b"/>
          <a:lstStyle>
            <a:lvl1pPr algn="l">
              <a:defRPr sz="2800">
                <a:solidFill>
                  <a:schemeClr val="accent1"/>
                </a:solidFill>
              </a:defRPr>
            </a:lvl1pPr>
          </a:lstStyle>
          <a:p>
            <a:r>
              <a:rPr lang="fr-FR"/>
              <a:t>Ici le nom du colloque</a:t>
            </a:r>
            <a:endParaRPr lang="fr-BE"/>
          </a:p>
        </p:txBody>
      </p:sp>
      <p:sp>
        <p:nvSpPr>
          <p:cNvPr id="3" name="Sous-titre 2"/>
          <p:cNvSpPr>
            <a:spLocks noGrp="1"/>
          </p:cNvSpPr>
          <p:nvPr>
            <p:ph type="subTitle" idx="1" hasCustomPrompt="1"/>
          </p:nvPr>
        </p:nvSpPr>
        <p:spPr>
          <a:xfrm>
            <a:off x="1066800" y="3573016"/>
            <a:ext cx="7543800" cy="1435546"/>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Option, sous-titre du colloque</a:t>
            </a:r>
            <a:endParaRPr lang="fr-BE"/>
          </a:p>
        </p:txBody>
      </p:sp>
    </p:spTree>
    <p:extLst>
      <p:ext uri="{BB962C8B-B14F-4D97-AF65-F5344CB8AC3E}">
        <p14:creationId xmlns:p14="http://schemas.microsoft.com/office/powerpoint/2010/main" val="108898515"/>
      </p:ext>
    </p:extLst>
  </p:cSld>
  <p:clrMapOvr>
    <a:masterClrMapping/>
  </p:clrMapOvr>
  <p:transition/>
  <p:timing/>
  <p:extLst>
    <p:ext uri="{DCECCB84-F9BA-43D5-87BE-67443E8EF086}">
      <p15:sldGuideLst xmlns:p15="http://schemas.microsoft.com/office/powerpoint/2012/main">
        <p15:guide id="1" pos="720">
          <p15:clr>
            <a:srgbClr val="FBAE40"/>
          </p15:clr>
        </p15:guide>
        <p15:guide id="2" pos="555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lan du chapitre">
    <p:spTree>
      <p:nvGrpSpPr>
        <p:cNvPr id="1" name=""/>
        <p:cNvGrpSpPr/>
        <p:nvPr/>
      </p:nvGrpSpPr>
      <p:grpSpPr>
        <a:xfrm>
          <a:off x="0" y="0"/>
          <a:ext cx="0" cy="0"/>
        </a:xfrm>
      </p:grpSpPr>
      <p:sp>
        <p:nvSpPr>
          <p:cNvPr id="2" name="Rectangle 1">
            <a:extLst>
              <a:ext uri="{FF2B5EF4-FFF2-40B4-BE49-F238E27FC236}">
                <a16:creationId xmlns:a16="http://schemas.microsoft.com/office/drawing/2014/main" id="{DE59D4FA-E402-4281-B25B-851F35F27612}"/>
              </a:ext>
            </a:extLst>
          </p:cNvPr>
          <p:cNvSpPr/>
          <p:nvPr userDrawn="1"/>
        </p:nvSpPr>
        <p:spPr bwMode="white">
          <a:xfrm>
            <a:off x="395536" y="5805264"/>
            <a:ext cx="8748464"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a:solidFill>
                  <a:srgbClr val="FFFFFF"/>
                </a:solidFill>
                <a:latin typeface="Arial"/>
                <a:cs typeface="Arial"/>
              </a:rPr>
              <a:t>W W </a:t>
            </a:r>
            <a:r>
              <a:rPr sz="700" spc="85">
                <a:solidFill>
                  <a:srgbClr val="FFFFFF"/>
                </a:solidFill>
                <a:latin typeface="Arial"/>
                <a:cs typeface="Arial"/>
              </a:rPr>
              <a:t>W. </a:t>
            </a:r>
            <a:r>
              <a:rPr sz="700">
                <a:solidFill>
                  <a:srgbClr val="FFFFFF"/>
                </a:solidFill>
                <a:latin typeface="Arial"/>
                <a:cs typeface="Arial"/>
              </a:rPr>
              <a:t>T E T R A L A </a:t>
            </a:r>
            <a:r>
              <a:rPr sz="700" spc="85">
                <a:solidFill>
                  <a:srgbClr val="FFFFFF"/>
                </a:solidFill>
                <a:latin typeface="Arial"/>
                <a:cs typeface="Arial"/>
              </a:rPr>
              <a:t>W. </a:t>
            </a:r>
            <a:r>
              <a:rPr sz="700">
                <a:solidFill>
                  <a:srgbClr val="FFFFFF"/>
                </a:solidFill>
                <a:latin typeface="Arial"/>
                <a:cs typeface="Arial"/>
              </a:rPr>
              <a:t>C O</a:t>
            </a:r>
            <a:r>
              <a:rPr sz="700" spc="100">
                <a:solidFill>
                  <a:srgbClr val="FFFFFF"/>
                </a:solidFill>
                <a:latin typeface="Arial"/>
                <a:cs typeface="Arial"/>
              </a:rPr>
              <a:t> </a:t>
            </a:r>
            <a:r>
              <a:rPr sz="700">
                <a:solidFill>
                  <a:srgbClr val="FFFFFF"/>
                </a:solidFill>
                <a:latin typeface="Aria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r>
              <a:rPr lang="fr-FR" sz="800">
                <a:latin typeface="Arial Black" panose="020b0a04020102020204" pitchFamily="34" charset="0"/>
                <a:cs typeface="Arial" panose="020b0604020202020204" pitchFamily="34" charset="0"/>
              </a:rPr>
              <a:t>Conférence U4U - 18 avril 2023</a:t>
            </a:r>
            <a:endParaRPr lang="fr-BE" sz="800">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t>‹N°›</a:t>
            </a:fld>
            <a:endParaRPr lang="fr-BE"/>
          </a:p>
        </p:txBody>
      </p:sp>
      <p:sp>
        <p:nvSpPr>
          <p:cNvPr id="7" name="Espace réservé du texte 7">
            <a:extLst>
              <a:ext uri="{FF2B5EF4-FFF2-40B4-BE49-F238E27FC236}">
                <a16:creationId xmlns:a16="http://schemas.microsoft.com/office/drawing/2014/main" id="{1FDBCEF0-DA6F-4933-B5B0-23FC1F56D08F}"/>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tabLst>
              <a:defRPr sz="2400" baseline="0">
                <a:solidFill>
                  <a:schemeClr val="accent1"/>
                </a:solidFill>
                <a:latin typeface="Arial Black" panose="020b0a04020102020204" pitchFamily="34" charset="0"/>
              </a:defRPr>
            </a:lvl1pPr>
            <a:lvl2pPr marL="627062" indent="0" defTabSz="300038">
              <a:buFontTx/>
              <a:buNone/>
              <a:defRPr sz="1500" cap="all" baseline="0">
                <a:solidFill>
                  <a:schemeClr val="accent1">
                    <a:lumMod val="40000"/>
                    <a:lumOff val="60000"/>
                  </a:schemeClr>
                </a:solidFill>
              </a:defRPr>
            </a:lvl2pPr>
          </a:lstStyle>
          <a:p>
            <a:pPr lvl="0"/>
            <a:r>
              <a:rPr lang="fr-FR"/>
              <a:t>IV.  ICI, N°. + TAB + nom du chapitre</a:t>
            </a:r>
          </a:p>
        </p:txBody>
      </p:sp>
      <p:sp>
        <p:nvSpPr>
          <p:cNvPr id="9" name="Espace réservé du texte 7">
            <a:extLst>
              <a:ext uri="{FF2B5EF4-FFF2-40B4-BE49-F238E27FC236}">
                <a16:creationId xmlns:a16="http://schemas.microsoft.com/office/drawing/2014/main" id="{9F565DA7-9C70-4E73-9E00-5403FF7B8905}"/>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ct val="0"/>
              </a:spcAft>
              <a:buFont typeface="+mj-lt"/>
              <a:buAutoNum type="alphaUcPeriod"/>
              <a:defRPr sz="1500" baseline="0">
                <a:solidFill>
                  <a:schemeClr val="accent1">
                    <a:lumMod val="60000"/>
                    <a:lumOff val="40000"/>
                  </a:schemeClr>
                </a:solidFill>
                <a:latin typeface="+mn-lt"/>
              </a:defRPr>
            </a:lvl1pPr>
            <a:lvl2pPr marL="627062" indent="0" defTabSz="300038">
              <a:buFontTx/>
              <a:buNone/>
              <a:defRPr sz="1500" cap="all" baseline="0">
                <a:solidFill>
                  <a:schemeClr val="accent1">
                    <a:lumMod val="40000"/>
                    <a:lumOff val="60000"/>
                  </a:schemeClr>
                </a:solidFill>
              </a:defRPr>
            </a:lvl2pPr>
          </a:lstStyle>
          <a:p>
            <a:pPr lvl="0"/>
            <a:r>
              <a:rPr lang="fr-FR"/>
              <a:t>ici le nom des sous parties</a:t>
            </a:r>
          </a:p>
        </p:txBody>
      </p:sp>
    </p:spTree>
    <p:extLst>
      <p:ext uri="{BB962C8B-B14F-4D97-AF65-F5344CB8AC3E}">
        <p14:creationId xmlns:p14="http://schemas.microsoft.com/office/powerpoint/2010/main" val="321363279"/>
      </p:ext>
    </p:extLst>
  </p:cSld>
  <p:clrMapOvr>
    <a:masterClrMapping/>
  </p:clrMapOvr>
  <p:transition/>
  <p:timing/>
  <p:extLst>
    <p:ext uri="{DCECCB84-F9BA-43D5-87BE-67443E8EF086}">
      <p15:sldGuideLst xmlns:p15="http://schemas.microsoft.com/office/powerpoint/2012/main">
        <p15:guide id="1" pos="720">
          <p15:clr>
            <a:srgbClr val="FBAE40"/>
          </p15:clr>
        </p15:guide>
        <p15:guide id="2" pos="555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FIN / Questions">
    <p:spTree>
      <p:nvGrpSpPr>
        <p:cNvPr id="1" name=""/>
        <p:cNvGrpSpPr/>
        <p:nvPr/>
      </p:nvGrpSpPr>
      <p:grpSpPr>
        <a:xfrm>
          <a:off x="0" y="0"/>
          <a:ext cx="0" cy="0"/>
        </a:xfrm>
      </p:grpSpPr>
      <p:sp>
        <p:nvSpPr>
          <p:cNvPr id="2" name="Titre 1"/>
          <p:cNvSpPr>
            <a:spLocks noGrp="1"/>
          </p:cNvSpPr>
          <p:nvPr>
            <p:ph type="ctrTitle" hasCustomPrompt="1"/>
          </p:nvPr>
        </p:nvSpPr>
        <p:spPr>
          <a:xfrm>
            <a:off x="1066800" y="2971800"/>
            <a:ext cx="7010400" cy="538163"/>
          </a:xfrm>
          <a:prstGeom prst="rect">
            <a:avLst/>
          </a:prstGeom>
        </p:spPr>
        <p:txBody>
          <a:bodyPr anchor="b"/>
          <a:lstStyle>
            <a:lvl1pPr algn="l">
              <a:defRPr sz="2800" baseline="0">
                <a:solidFill>
                  <a:schemeClr val="accent1"/>
                </a:solidFill>
              </a:defRPr>
            </a:lvl1pPr>
          </a:lstStyle>
          <a:p>
            <a:r>
              <a:rPr lang="fr-FR"/>
              <a:t>MERCI POUR VOTRE ATTENTION !</a:t>
            </a:r>
            <a:endParaRPr lang="fr-BE"/>
          </a:p>
        </p:txBody>
      </p:sp>
      <p:sp>
        <p:nvSpPr>
          <p:cNvPr id="3" name="Sous-titre 2"/>
          <p:cNvSpPr>
            <a:spLocks noGrp="1"/>
          </p:cNvSpPr>
          <p:nvPr>
            <p:ph type="subTitle" idx="1" hasCustomPrompt="1"/>
          </p:nvPr>
        </p:nvSpPr>
        <p:spPr>
          <a:xfrm>
            <a:off x="1066800" y="3429000"/>
            <a:ext cx="7033592" cy="436562"/>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Des Questions ?</a:t>
            </a:r>
            <a:endParaRPr lang="fr-BE"/>
          </a:p>
        </p:txBody>
      </p:sp>
    </p:spTree>
    <p:extLst>
      <p:ext uri="{BB962C8B-B14F-4D97-AF65-F5344CB8AC3E}">
        <p14:creationId xmlns:p14="http://schemas.microsoft.com/office/powerpoint/2010/main" val="122247824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re  du Colloque + avocat">
    <p:spTree>
      <p:nvGrpSpPr>
        <p:cNvPr id="1" name=""/>
        <p:cNvGrpSpPr/>
        <p:nvPr/>
      </p:nvGrpSpPr>
      <p:grpSpPr>
        <a:xfrm>
          <a:off x="0" y="0"/>
          <a:ext cx="0" cy="0"/>
        </a:xfrm>
      </p:grpSpPr>
      <p:sp>
        <p:nvSpPr>
          <p:cNvPr id="2" name="Titre 1"/>
          <p:cNvSpPr>
            <a:spLocks noGrp="1"/>
          </p:cNvSpPr>
          <p:nvPr>
            <p:ph type="ctrTitle" hasCustomPrompt="1"/>
          </p:nvPr>
        </p:nvSpPr>
        <p:spPr>
          <a:xfrm>
            <a:off x="1066800" y="1447800"/>
            <a:ext cx="7543800" cy="2125216"/>
          </a:xfrm>
          <a:prstGeom prst="rect">
            <a:avLst/>
          </a:prstGeom>
        </p:spPr>
        <p:txBody>
          <a:bodyPr anchor="b"/>
          <a:lstStyle>
            <a:lvl1pPr algn="l">
              <a:defRPr sz="2800"/>
            </a:lvl1pPr>
          </a:lstStyle>
          <a:p>
            <a:r>
              <a:rPr lang="fr-FR"/>
              <a:t>Ici le nom du colloque</a:t>
            </a:r>
            <a:endParaRPr lang="fr-BE"/>
          </a:p>
        </p:txBody>
      </p:sp>
      <p:sp>
        <p:nvSpPr>
          <p:cNvPr id="3" name="Sous-titre 2"/>
          <p:cNvSpPr>
            <a:spLocks noGrp="1"/>
          </p:cNvSpPr>
          <p:nvPr>
            <p:ph type="subTitle" idx="1" hasCustomPrompt="1"/>
          </p:nvPr>
        </p:nvSpPr>
        <p:spPr>
          <a:xfrm>
            <a:off x="1066800" y="3573016"/>
            <a:ext cx="7543800" cy="1435546"/>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Option, sous-titre du colloque</a:t>
            </a:r>
            <a:endParaRPr lang="fr-BE"/>
          </a:p>
        </p:txBody>
      </p:sp>
    </p:spTree>
    <p:extLst>
      <p:ext uri="{BB962C8B-B14F-4D97-AF65-F5344CB8AC3E}">
        <p14:creationId xmlns:p14="http://schemas.microsoft.com/office/powerpoint/2010/main" val="229367574"/>
      </p:ext>
    </p:extLst>
  </p:cSld>
  <p:clrMapOvr>
    <a:masterClrMapping/>
  </p:clrMapOvr>
  <p:transition/>
  <p:timing/>
  <p:extLst>
    <p:ext uri="{DCECCB84-F9BA-43D5-87BE-67443E8EF086}">
      <p15:sldGuideLst xmlns:p15="http://schemas.microsoft.com/office/powerpoint/2012/main">
        <p15:guide id="1" pos="720">
          <p15:clr>
            <a:srgbClr val="FBAE40"/>
          </p15:clr>
        </p15:guide>
        <p15:guide id="2" pos="55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lan du chapitre">
    <p:spTree>
      <p:nvGrpSpPr>
        <p:cNvPr id="1" name=""/>
        <p:cNvGrpSpPr/>
        <p:nvPr/>
      </p:nvGrpSpPr>
      <p:grpSpPr>
        <a:xfrm>
          <a:off x="0" y="0"/>
          <a:ext cx="0" cy="0"/>
        </a:xfrm>
      </p:grpSpPr>
      <p:pic>
        <p:nvPicPr>
          <p:cNvPr id="11" name="Image 10">
            <a:extLst>
              <a:ext uri="{FF2B5EF4-FFF2-40B4-BE49-F238E27FC236}">
                <a16:creationId xmlns:a16="http://schemas.microsoft.com/office/drawing/2014/main" id="{9258CFD8-F505-49AC-BB5A-EAE067DF009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white">
          <a:xfrm>
            <a:off x="0" y="3048"/>
            <a:ext cx="9144000" cy="6851904"/>
          </a:xfrm>
          <a:prstGeom prst="rect">
            <a:avLst/>
          </a:prstGeom>
        </p:spPr>
      </p:pic>
      <p:sp>
        <p:nvSpPr>
          <p:cNvPr id="8" name="Espace réservé du texte 7">
            <a:extLst>
              <a:ext uri="{FF2B5EF4-FFF2-40B4-BE49-F238E27FC236}">
                <a16:creationId xmlns:a16="http://schemas.microsoft.com/office/drawing/2014/main" id="{EE038721-9369-4C84-95DF-946B4EE59EAD}"/>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tabLst>
              <a:defRPr sz="2400" baseline="0">
                <a:latin typeface="Arial Black" panose="020b0a04020102020204" pitchFamily="34" charset="0"/>
              </a:defRPr>
            </a:lvl1pPr>
            <a:lvl2pPr marL="627062" indent="0" defTabSz="300038">
              <a:buFontTx/>
              <a:buNone/>
              <a:defRPr sz="1500" cap="all" baseline="0">
                <a:solidFill>
                  <a:schemeClr val="accent1">
                    <a:lumMod val="40000"/>
                    <a:lumOff val="60000"/>
                  </a:schemeClr>
                </a:solidFill>
              </a:defRPr>
            </a:lvl2pPr>
          </a:lstStyle>
          <a:p>
            <a:pPr lvl="0"/>
            <a:r>
              <a:rPr lang="fr-FR"/>
              <a:t>IV.  ICI, N°. + TAB + nom du chapitre</a:t>
            </a: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defTabSz="457200">
              <a:spcBef>
                <a:spcPts val="30"/>
              </a:spcBef>
            </a:pPr>
            <a:r>
              <a:rPr sz="700">
                <a:solidFill>
                  <a:srgbClr val="FFFFFF"/>
                </a:solidFill>
                <a:cs typeface="Arial"/>
              </a:rPr>
              <a:t>W W </a:t>
            </a:r>
            <a:r>
              <a:rPr sz="700" spc="85">
                <a:solidFill>
                  <a:srgbClr val="FFFFFF"/>
                </a:solidFill>
                <a:cs typeface="Arial"/>
              </a:rPr>
              <a:t>W. </a:t>
            </a:r>
            <a:r>
              <a:rPr sz="700">
                <a:solidFill>
                  <a:srgbClr val="FFFFFF"/>
                </a:solidFill>
                <a:cs typeface="Arial"/>
              </a:rPr>
              <a:t>T E T R A L A </a:t>
            </a:r>
            <a:r>
              <a:rPr sz="700" spc="85">
                <a:solidFill>
                  <a:srgbClr val="FFFFFF"/>
                </a:solidFill>
                <a:cs typeface="Arial"/>
              </a:rPr>
              <a:t>W. </a:t>
            </a:r>
            <a:r>
              <a:rPr sz="700">
                <a:solidFill>
                  <a:srgbClr val="FFFFFF"/>
                </a:solidFill>
                <a:cs typeface="Arial"/>
              </a:rPr>
              <a:t>C O</a:t>
            </a:r>
            <a:r>
              <a:rPr sz="700" spc="100">
                <a:solidFill>
                  <a:srgbClr val="FFFFFF"/>
                </a:solidFill>
                <a:cs typeface="Arial"/>
              </a:rPr>
              <a:t> </a:t>
            </a:r>
            <a:r>
              <a:rPr sz="700">
                <a:solidFill>
                  <a:srgbClr val="FFFFFF"/>
                </a:solidFil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pPr defTabSz="457200"/>
            <a:r>
              <a:rPr lang="fr-FR" sz="800">
                <a:solidFill>
                  <a:srgbClr val="1E7BBE">
                    <a:lumMod val="40000"/>
                    <a:lumOff val="60000"/>
                  </a:srgbClr>
                </a:solidFill>
                <a:latin typeface="Arial Black" panose="020b0a04020102020204" pitchFamily="34" charset="0"/>
                <a:cs typeface="Arial" panose="020b0604020202020204" pitchFamily="34" charset="0"/>
              </a:rPr>
              <a:t>Conférence U4U - 18 avril 2023</a:t>
            </a:r>
            <a:endParaRPr lang="fr-BE" sz="800">
              <a:solidFill>
                <a:srgbClr val="1E7BBE">
                  <a:lumMod val="40000"/>
                  <a:lumOff val="60000"/>
                </a:srgbClr>
              </a:solidFill>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pPr defTabSz="457200"/>
            <a:fld id="{0CCC0F3D-6C85-4581-B708-13BD0E10D35E}" type="slidenum">
              <a:rPr lang="fr-BE" smtClean="0">
                <a:solidFill>
                  <a:prstClr val="white"/>
                </a:solidFill>
              </a:rPr>
              <a:pPr defTabSz="457200"/>
              <a:t>‹N°›</a:t>
            </a:fld>
            <a:endParaRPr lang="fr-BE">
              <a:solidFill>
                <a:prstClr val="white"/>
              </a:solidFill>
            </a:endParaRPr>
          </a:p>
        </p:txBody>
      </p:sp>
      <p:sp>
        <p:nvSpPr>
          <p:cNvPr id="9" name="Espace réservé du texte 7">
            <a:extLst>
              <a:ext uri="{FF2B5EF4-FFF2-40B4-BE49-F238E27FC236}">
                <a16:creationId xmlns:a16="http://schemas.microsoft.com/office/drawing/2014/main" id="{76DB1F5E-A6D2-4B90-985B-33886D0E19D9}"/>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ct val="0"/>
              </a:spcAft>
              <a:buFont typeface="+mj-lt"/>
              <a:buAutoNum type="alphaUcPeriod"/>
              <a:defRPr sz="1500" baseline="0">
                <a:solidFill>
                  <a:schemeClr val="accent1">
                    <a:lumMod val="40000"/>
                    <a:lumOff val="60000"/>
                  </a:schemeClr>
                </a:solidFill>
                <a:latin typeface="+mn-lt"/>
              </a:defRPr>
            </a:lvl1pPr>
            <a:lvl2pPr marL="627062" indent="0" defTabSz="300038">
              <a:buFontTx/>
              <a:buNone/>
              <a:defRPr sz="1500" cap="all" baseline="0">
                <a:solidFill>
                  <a:schemeClr val="accent1">
                    <a:lumMod val="40000"/>
                    <a:lumOff val="60000"/>
                  </a:schemeClr>
                </a:solidFill>
              </a:defRPr>
            </a:lvl2pPr>
          </a:lstStyle>
          <a:p>
            <a:pPr lvl="0"/>
            <a:r>
              <a:rPr lang="fr-FR"/>
              <a:t>ici le nom des sous parties</a:t>
            </a:r>
          </a:p>
        </p:txBody>
      </p:sp>
    </p:spTree>
    <p:extLst>
      <p:ext uri="{BB962C8B-B14F-4D97-AF65-F5344CB8AC3E}">
        <p14:creationId xmlns:p14="http://schemas.microsoft.com/office/powerpoint/2010/main" val="1791351458"/>
      </p:ext>
    </p:extLst>
  </p:cSld>
  <p:clrMapOvr>
    <a:masterClrMapping/>
  </p:clrMapOvr>
  <p:transition/>
  <p:timing/>
  <p:extLst>
    <p:ext uri="{DCECCB84-F9BA-43D5-87BE-67443E8EF086}">
      <p15:sldGuideLst xmlns:p15="http://schemas.microsoft.com/office/powerpoint/2012/main">
        <p15:guide id="1" pos="720">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lan du chapitre">
    <p:spTree>
      <p:nvGrpSpPr>
        <p:cNvPr id="1" name=""/>
        <p:cNvGrpSpPr/>
        <p:nvPr/>
      </p:nvGrpSpPr>
      <p:grpSpPr>
        <a:xfrm>
          <a:off x="0" y="0"/>
          <a:ext cx="0" cy="0"/>
        </a:xfrm>
      </p:grpSpPr>
      <p:pic>
        <p:nvPicPr>
          <p:cNvPr id="11" name="Image 10">
            <a:extLst>
              <a:ext uri="{FF2B5EF4-FFF2-40B4-BE49-F238E27FC236}">
                <a16:creationId xmlns:a16="http://schemas.microsoft.com/office/drawing/2014/main" id="{9258CFD8-F505-49AC-BB5A-EAE067DF009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white">
          <a:xfrm>
            <a:off x="0" y="3048"/>
            <a:ext cx="9144000" cy="6851904"/>
          </a:xfrm>
          <a:prstGeom prst="rect">
            <a:avLst/>
          </a:prstGeom>
        </p:spPr>
      </p:pic>
      <p:sp>
        <p:nvSpPr>
          <p:cNvPr id="8" name="Espace réservé du texte 7">
            <a:extLst>
              <a:ext uri="{FF2B5EF4-FFF2-40B4-BE49-F238E27FC236}">
                <a16:creationId xmlns:a16="http://schemas.microsoft.com/office/drawing/2014/main" id="{EE038721-9369-4C84-95DF-946B4EE59EAD}"/>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tabLst>
              <a:defRPr sz="2400" baseline="0">
                <a:latin typeface="Arial Black" panose="020b0a04020102020204" pitchFamily="34" charset="0"/>
              </a:defRPr>
            </a:lvl1pPr>
            <a:lvl2pPr marL="627062" indent="0" defTabSz="300038">
              <a:buFontTx/>
              <a:buNone/>
              <a:defRPr sz="1500" cap="all" baseline="0">
                <a:solidFill>
                  <a:schemeClr val="accent1">
                    <a:lumMod val="40000"/>
                    <a:lumOff val="60000"/>
                  </a:schemeClr>
                </a:solidFill>
              </a:defRPr>
            </a:lvl2pPr>
          </a:lstStyle>
          <a:p>
            <a:pPr lvl="0"/>
            <a:r>
              <a:rPr lang="fr-FR"/>
              <a:t>IV.  ICI, N°. + TAB + nom du chapitre</a:t>
            </a: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a:solidFill>
                  <a:srgbClr val="FFFFFF"/>
                </a:solidFill>
                <a:latin typeface="Arial"/>
                <a:cs typeface="Arial"/>
              </a:rPr>
              <a:t>W W </a:t>
            </a:r>
            <a:r>
              <a:rPr sz="700" spc="85">
                <a:solidFill>
                  <a:srgbClr val="FFFFFF"/>
                </a:solidFill>
                <a:latin typeface="Arial"/>
                <a:cs typeface="Arial"/>
              </a:rPr>
              <a:t>W. </a:t>
            </a:r>
            <a:r>
              <a:rPr sz="700">
                <a:solidFill>
                  <a:srgbClr val="FFFFFF"/>
                </a:solidFill>
                <a:latin typeface="Arial"/>
                <a:cs typeface="Arial"/>
              </a:rPr>
              <a:t>T E T R A L A </a:t>
            </a:r>
            <a:r>
              <a:rPr sz="700" spc="85">
                <a:solidFill>
                  <a:srgbClr val="FFFFFF"/>
                </a:solidFill>
                <a:latin typeface="Arial"/>
                <a:cs typeface="Arial"/>
              </a:rPr>
              <a:t>W. </a:t>
            </a:r>
            <a:r>
              <a:rPr sz="700">
                <a:solidFill>
                  <a:srgbClr val="FFFFFF"/>
                </a:solidFill>
                <a:latin typeface="Arial"/>
                <a:cs typeface="Arial"/>
              </a:rPr>
              <a:t>C O</a:t>
            </a:r>
            <a:r>
              <a:rPr sz="700" spc="100">
                <a:solidFill>
                  <a:srgbClr val="FFFFFF"/>
                </a:solidFill>
                <a:latin typeface="Arial"/>
                <a:cs typeface="Arial"/>
              </a:rPr>
              <a:t> </a:t>
            </a:r>
            <a:r>
              <a:rPr sz="700">
                <a:solidFill>
                  <a:srgbClr val="FFFFFF"/>
                </a:solidFill>
                <a:latin typeface="Aria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r>
              <a:rPr lang="fr-FR" sz="800">
                <a:latin typeface="Arial Black" panose="020b0a04020102020204" pitchFamily="34" charset="0"/>
                <a:cs typeface="Arial" panose="020b0604020202020204" pitchFamily="34" charset="0"/>
              </a:rPr>
              <a:t>Conférence U4U - 18 avril 2023</a:t>
            </a:r>
            <a:endParaRPr lang="fr-BE" sz="800">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t>‹N°›</a:t>
            </a:fld>
            <a:endParaRPr lang="fr-BE"/>
          </a:p>
        </p:txBody>
      </p:sp>
      <p:sp>
        <p:nvSpPr>
          <p:cNvPr id="9" name="Espace réservé du texte 7">
            <a:extLst>
              <a:ext uri="{FF2B5EF4-FFF2-40B4-BE49-F238E27FC236}">
                <a16:creationId xmlns:a16="http://schemas.microsoft.com/office/drawing/2014/main" id="{76DB1F5E-A6D2-4B90-985B-33886D0E19D9}"/>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ct val="0"/>
              </a:spcAft>
              <a:buFont typeface="+mj-lt"/>
              <a:buAutoNum type="alphaUcPeriod"/>
              <a:defRPr sz="1500" baseline="0">
                <a:solidFill>
                  <a:schemeClr val="accent1">
                    <a:lumMod val="40000"/>
                    <a:lumOff val="60000"/>
                  </a:schemeClr>
                </a:solidFill>
                <a:latin typeface="+mn-lt"/>
              </a:defRPr>
            </a:lvl1pPr>
            <a:lvl2pPr marL="627062" indent="0" defTabSz="300038">
              <a:buFontTx/>
              <a:buNone/>
              <a:defRPr sz="1500" cap="all" baseline="0">
                <a:solidFill>
                  <a:schemeClr val="accent1">
                    <a:lumMod val="40000"/>
                    <a:lumOff val="60000"/>
                  </a:schemeClr>
                </a:solidFill>
              </a:defRPr>
            </a:lvl2pPr>
          </a:lstStyle>
          <a:p>
            <a:pPr lvl="0"/>
            <a:r>
              <a:rPr lang="fr-FR"/>
              <a:t>ici le nom des sous parties</a:t>
            </a:r>
          </a:p>
        </p:txBody>
      </p:sp>
    </p:spTree>
    <p:extLst>
      <p:ext uri="{BB962C8B-B14F-4D97-AF65-F5344CB8AC3E}">
        <p14:creationId xmlns:p14="http://schemas.microsoft.com/office/powerpoint/2010/main" val="4170092976"/>
      </p:ext>
    </p:extLst>
  </p:cSld>
  <p:clrMapOvr>
    <a:masterClrMapping/>
  </p:clrMapOvr>
  <p:transition/>
  <p:timing/>
  <p:extLst>
    <p:ext uri="{DCECCB84-F9BA-43D5-87BE-67443E8EF086}">
      <p15:sldGuideLst xmlns:p15="http://schemas.microsoft.com/office/powerpoint/2012/main">
        <p15:guide id="1" pos="720">
          <p15:clr>
            <a:srgbClr val="FBAE40"/>
          </p15:clr>
        </p15:guide>
        <p15:guide id="2" pos="555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FIN / Questions">
    <p:spTree>
      <p:nvGrpSpPr>
        <p:cNvPr id="1" name=""/>
        <p:cNvGrpSpPr/>
        <p:nvPr/>
      </p:nvGrpSpPr>
      <p:grpSpPr>
        <a:xfrm>
          <a:off x="0" y="0"/>
          <a:ext cx="0" cy="0"/>
        </a:xfrm>
      </p:grpSpPr>
      <p:sp>
        <p:nvSpPr>
          <p:cNvPr id="2" name="Titre 1"/>
          <p:cNvSpPr>
            <a:spLocks noGrp="1"/>
          </p:cNvSpPr>
          <p:nvPr>
            <p:ph type="ctrTitle" hasCustomPrompt="1"/>
          </p:nvPr>
        </p:nvSpPr>
        <p:spPr>
          <a:xfrm>
            <a:off x="1066800" y="2971800"/>
            <a:ext cx="7010400" cy="538163"/>
          </a:xfrm>
          <a:prstGeom prst="rect">
            <a:avLst/>
          </a:prstGeom>
        </p:spPr>
        <p:txBody>
          <a:bodyPr anchor="b"/>
          <a:lstStyle>
            <a:lvl1pPr algn="l">
              <a:defRPr sz="2800" baseline="0"/>
            </a:lvl1pPr>
          </a:lstStyle>
          <a:p>
            <a:r>
              <a:rPr lang="fr-FR"/>
              <a:t>MERCI POUR VOTRE ATTENTION !</a:t>
            </a:r>
            <a:endParaRPr lang="fr-BE"/>
          </a:p>
        </p:txBody>
      </p:sp>
      <p:sp>
        <p:nvSpPr>
          <p:cNvPr id="3" name="Sous-titre 2"/>
          <p:cNvSpPr>
            <a:spLocks noGrp="1"/>
          </p:cNvSpPr>
          <p:nvPr>
            <p:ph type="subTitle" idx="1" hasCustomPrompt="1"/>
          </p:nvPr>
        </p:nvSpPr>
        <p:spPr>
          <a:xfrm>
            <a:off x="1066800" y="3429000"/>
            <a:ext cx="7033592" cy="4365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Des Questions ?</a:t>
            </a:r>
            <a:endParaRPr lang="fr-BE"/>
          </a:p>
        </p:txBody>
      </p:sp>
    </p:spTree>
    <p:extLst>
      <p:ext uri="{BB962C8B-B14F-4D97-AF65-F5344CB8AC3E}">
        <p14:creationId xmlns:p14="http://schemas.microsoft.com/office/powerpoint/2010/main" val="397320541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lan géneral de la présentation (un seul niveau)">
    <p:spTree>
      <p:nvGrpSpPr>
        <p:cNvPr id="1" name=""/>
        <p:cNvGrpSpPr/>
        <p:nvPr/>
      </p:nvGrpSpPr>
      <p:grpSpPr>
        <a:xfrm>
          <a:off x="0" y="0"/>
          <a:ext cx="0" cy="0"/>
        </a:xfrm>
      </p:grpSpPr>
      <p:sp>
        <p:nvSpPr>
          <p:cNvPr id="2" name="Titre 1"/>
          <p:cNvSpPr>
            <a:spLocks noGrp="1"/>
          </p:cNvSpPr>
          <p:nvPr>
            <p:ph type="ctrTitle" hasCustomPrompt="1"/>
          </p:nvPr>
        </p:nvSpPr>
        <p:spPr>
          <a:xfrm>
            <a:off x="504000" y="1143000"/>
            <a:ext cx="8335200" cy="477837"/>
          </a:xfrm>
          <a:prstGeom prst="rect">
            <a:avLst/>
          </a:prstGeom>
        </p:spPr>
        <p:txBody>
          <a:bodyPr anchor="b">
            <a:normAutofit/>
          </a:bodyPr>
          <a:lstStyle>
            <a:lvl1pPr marL="0" indent="0" algn="l">
              <a:buFont typeface="+mj-lt"/>
              <a:buNone/>
              <a:defRPr sz="2400">
                <a:solidFill>
                  <a:schemeClr val="accent1"/>
                </a:solidFill>
              </a:defRPr>
            </a:lvl1pPr>
          </a:lstStyle>
          <a:p>
            <a:r>
              <a:rPr lang="fr-FR"/>
              <a:t>PLAN</a:t>
            </a:r>
            <a:endParaRPr lang="fr-BE"/>
          </a:p>
        </p:txBody>
      </p:sp>
      <p:sp>
        <p:nvSpPr>
          <p:cNvPr id="3" name="Espace réservé du pied de page 2">
            <a:extLst>
              <a:ext uri="{FF2B5EF4-FFF2-40B4-BE49-F238E27FC236}">
                <a16:creationId xmlns:a16="http://schemas.microsoft.com/office/drawing/2014/main" id="{D862DB41-6702-4A82-8951-62B69523AC0E}"/>
              </a:ext>
            </a:extLst>
          </p:cNvPr>
          <p:cNvSpPr>
            <a:spLocks noGrp="1"/>
          </p:cNvSpPr>
          <p:nvPr>
            <p:ph type="ftr" sz="quarter" idx="10"/>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5" name="Espace réservé du numéro de diapositive 4">
            <a:extLst>
              <a:ext uri="{FF2B5EF4-FFF2-40B4-BE49-F238E27FC236}">
                <a16:creationId xmlns:a16="http://schemas.microsoft.com/office/drawing/2014/main" id="{3102131D-B45E-4B39-978F-953187B4B016}"/>
              </a:ext>
            </a:extLst>
          </p:cNvPr>
          <p:cNvSpPr>
            <a:spLocks noGrp="1"/>
          </p:cNvSpPr>
          <p:nvPr>
            <p:ph type="sldNum" sz="quarter" idx="11"/>
          </p:nvPr>
        </p:nvSpPr>
        <p:spPr/>
        <p:txBody>
          <a:bodyPr/>
          <a:lstStyle/>
          <a:p>
            <a:fld id="{0CCC0F3D-6C85-4581-B708-13BD0E10D35E}" type="slidenum">
              <a:rPr lang="fr-BE" smtClean="0"/>
              <a:t>‹N°›</a:t>
            </a:fld>
            <a:endParaRPr lang="fr-BE"/>
          </a:p>
        </p:txBody>
      </p:sp>
      <p:sp>
        <p:nvSpPr>
          <p:cNvPr id="6" name="Espace réservé du texte 7">
            <a:extLst>
              <a:ext uri="{FF2B5EF4-FFF2-40B4-BE49-F238E27FC236}">
                <a16:creationId xmlns:a16="http://schemas.microsoft.com/office/drawing/2014/main" id="{757EEB06-FCF2-451E-BE12-44B98597A03A}"/>
              </a:ext>
            </a:extLst>
          </p:cNvPr>
          <p:cNvSpPr>
            <a:spLocks noGrp="1"/>
          </p:cNvSpPr>
          <p:nvPr>
            <p:ph type="body" sz="quarter" idx="12" hasCustomPrompt="1"/>
          </p:nvPr>
        </p:nvSpPr>
        <p:spPr>
          <a:xfrm>
            <a:off x="504000" y="1844824"/>
            <a:ext cx="8335200" cy="4320480"/>
          </a:xfrm>
          <a:prstGeom prst="rect">
            <a:avLst/>
          </a:prstGeom>
        </p:spPr>
        <p:txBody>
          <a:bodyPr anchor="ctr"/>
          <a:lstStyle>
            <a:lvl1pPr marL="628650" indent="-628650">
              <a:spcAft>
                <a:spcPts val="1200"/>
              </a:spcAft>
              <a:buFont typeface="+mj-lt"/>
              <a:buAutoNum type="romanUcPeriod"/>
              <a:defRPr sz="2400" baseline="0">
                <a:solidFill>
                  <a:schemeClr val="accent1"/>
                </a:solidFill>
                <a:latin typeface="Arial Black" panose="020b0a04020102020204" pitchFamily="34" charset="0"/>
              </a:defRPr>
            </a:lvl1pPr>
            <a:lvl2pPr marL="800100" indent="-342900">
              <a:buFont typeface="+mj-lt"/>
              <a:buAutoNum type="alphaUcPeriod"/>
              <a:defRPr sz="1500" cap="all" baseline="0">
                <a:solidFill>
                  <a:schemeClr val="accent1">
                    <a:lumMod val="60000"/>
                    <a:lumOff val="40000"/>
                  </a:schemeClr>
                </a:solidFill>
              </a:defRPr>
            </a:lvl2pPr>
          </a:lstStyle>
          <a:p>
            <a:pPr lvl="0"/>
            <a:r>
              <a:rPr lang="fr-FR"/>
              <a:t>ici les titres des chapitres Deuxième niveau</a:t>
            </a:r>
          </a:p>
        </p:txBody>
      </p:sp>
    </p:spTree>
    <p:extLst>
      <p:ext uri="{BB962C8B-B14F-4D97-AF65-F5344CB8AC3E}">
        <p14:creationId xmlns:p14="http://schemas.microsoft.com/office/powerpoint/2010/main" val="179212264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re sous partie + contenu">
    <p:spTree>
      <p:nvGrpSpPr>
        <p:cNvPr id="1" name=""/>
        <p:cNvGrpSpPr/>
        <p:nvPr/>
      </p:nvGrpSpPr>
      <p:grpSpPr>
        <a:xfrm>
          <a:off x="0" y="0"/>
          <a:ext cx="0" cy="0"/>
        </a:xfrm>
      </p:grpSpPr>
      <p:sp>
        <p:nvSpPr>
          <p:cNvPr id="3" name="Content Placeholder 2"/>
          <p:cNvSpPr>
            <a:spLocks noGrp="1"/>
          </p:cNvSpPr>
          <p:nvPr>
            <p:ph idx="1"/>
          </p:nvPr>
        </p:nvSpPr>
        <p:spPr>
          <a:xfrm>
            <a:off x="504000" y="2276872"/>
            <a:ext cx="8332446" cy="39604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u pied de page 9">
            <a:extLst>
              <a:ext uri="{FF2B5EF4-FFF2-40B4-BE49-F238E27FC236}">
                <a16:creationId xmlns:a16="http://schemas.microsoft.com/office/drawing/2014/main" id="{F72EA64F-61D2-4696-8CF9-FEA4E4885AF0}"/>
              </a:ext>
            </a:extLst>
          </p:cNvPr>
          <p:cNvSpPr>
            <a:spLocks noGrp="1"/>
          </p:cNvSpPr>
          <p:nvPr>
            <p:ph type="ftr" sz="quarter" idx="20"/>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11" name="Espace réservé du numéro de diapositive 10">
            <a:extLst>
              <a:ext uri="{FF2B5EF4-FFF2-40B4-BE49-F238E27FC236}">
                <a16:creationId xmlns:a16="http://schemas.microsoft.com/office/drawing/2014/main" id="{73C24F0C-97A9-42A2-9F3F-ECD29A3FA6A2}"/>
              </a:ext>
            </a:extLst>
          </p:cNvPr>
          <p:cNvSpPr>
            <a:spLocks noGrp="1"/>
          </p:cNvSpPr>
          <p:nvPr>
            <p:ph type="sldNum" sz="quarter" idx="21"/>
          </p:nvPr>
        </p:nvSpPr>
        <p:spPr/>
        <p:txBody>
          <a:bodyPr/>
          <a:lstStyle/>
          <a:p>
            <a:fld id="{0CCC0F3D-6C85-4581-B708-13BD0E10D35E}" type="slidenum">
              <a:rPr lang="fr-BE" smtClean="0"/>
              <a:t>‹N°›</a:t>
            </a:fld>
            <a:endParaRPr lang="fr-BE"/>
          </a:p>
        </p:txBody>
      </p:sp>
      <p:sp>
        <p:nvSpPr>
          <p:cNvPr id="14" name="Titre 1">
            <a:extLst>
              <a:ext uri="{FF2B5EF4-FFF2-40B4-BE49-F238E27FC236}">
                <a16:creationId xmlns:a16="http://schemas.microsoft.com/office/drawing/2014/main" id="{AA40101F-E445-4416-B76B-B3AA80DBB8D2}"/>
              </a:ext>
            </a:extLst>
          </p:cNvPr>
          <p:cNvSpPr>
            <a:spLocks noGrp="1"/>
          </p:cNvSpPr>
          <p:nvPr>
            <p:ph type="ctrTitle" hasCustomPrompt="1"/>
          </p:nvPr>
        </p:nvSpPr>
        <p:spPr bwMode="auto">
          <a:xfrm>
            <a:off x="611188" y="1066800"/>
            <a:ext cx="8228012" cy="914400"/>
          </a:xfrm>
          <a:prstGeom prst="rect">
            <a:avLst/>
          </a:prstGeom>
          <a:blipFill dpi="0" rotWithShape="1">
            <a:blip r:embed="rId1"/>
            <a:tile tx="0" ty="0" sx="100000" sy="100000" flip="none" algn="tl"/>
          </a:blipFill>
        </p:spPr>
        <p:txBody>
          <a:bodyPr lIns="432000" anchor="ctr" anchorCtr="0">
            <a:normAutofit/>
          </a:bodyPr>
          <a:lstStyle>
            <a:lvl1pPr marL="0" indent="0" algn="l" defTabSz="361950">
              <a:buFont typeface="+mj-lt"/>
              <a:buNone/>
              <a:defRPr sz="1500" b="0" cap="all" baseline="0">
                <a:solidFill>
                  <a:schemeClr val="bg1"/>
                </a:solidFill>
                <a:latin typeface="+mn-lt"/>
                <a:cs typeface="Arial" panose="020b0604020202020204" pitchFamily="34" charset="0"/>
              </a:defRPr>
            </a:lvl1pPr>
          </a:lstStyle>
          <a:p>
            <a:r>
              <a:rPr lang="fr-BE"/>
              <a:t>A.	Titre de l a sous partie</a:t>
            </a:r>
          </a:p>
        </p:txBody>
      </p:sp>
      <p:sp>
        <p:nvSpPr>
          <p:cNvPr id="15" name="Espace réservé du texte 3">
            <a:extLst>
              <a:ext uri="{FF2B5EF4-FFF2-40B4-BE49-F238E27FC236}">
                <a16:creationId xmlns:a16="http://schemas.microsoft.com/office/drawing/2014/main" id="{C3F80A87-E8EF-40E0-92F1-13823B061F8E}"/>
              </a:ext>
            </a:extLst>
          </p:cNvPr>
          <p:cNvSpPr>
            <a:spLocks noGrp="1"/>
          </p:cNvSpPr>
          <p:nvPr>
            <p:ph type="body" sz="quarter" idx="17" hasCustomPrompt="1"/>
          </p:nvPr>
        </p:nvSpPr>
        <p:spPr>
          <a:xfrm>
            <a:off x="504000" y="41682"/>
            <a:ext cx="5040560" cy="504056"/>
          </a:xfrm>
          <a:prstGeom prst="rect">
            <a:avLst/>
          </a:prstGeom>
        </p:spPr>
        <p:txBody>
          <a:bodyPr bIns="36000" anchor="b">
            <a:normAutofit/>
          </a:bodyPr>
          <a:lstStyle>
            <a:lvl1pPr marL="269875" indent="-269875" defTabSz="179388">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Tree>
    <p:extLst>
      <p:ext uri="{BB962C8B-B14F-4D97-AF65-F5344CB8AC3E}">
        <p14:creationId xmlns:p14="http://schemas.microsoft.com/office/powerpoint/2010/main" val="71597437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ntenu">
    <p:spTree>
      <p:nvGrpSpPr>
        <p:cNvPr id="1" name=""/>
        <p:cNvGrpSpPr/>
        <p:nvPr/>
      </p:nvGrpSpPr>
      <p:grpSpPr>
        <a:xfrm>
          <a:off x="0" y="0"/>
          <a:ext cx="0" cy="0"/>
        </a:xfrm>
      </p:grpSpPr>
      <p:sp>
        <p:nvSpPr>
          <p:cNvPr id="3" name="Content Placeholder 2"/>
          <p:cNvSpPr>
            <a:spLocks noGrp="1"/>
          </p:cNvSpPr>
          <p:nvPr>
            <p:ph idx="1"/>
          </p:nvPr>
        </p:nvSpPr>
        <p:spPr>
          <a:xfrm>
            <a:off x="504000" y="1556792"/>
            <a:ext cx="8332446" cy="4680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u texte 3">
            <a:extLst>
              <a:ext uri="{FF2B5EF4-FFF2-40B4-BE49-F238E27FC236}">
                <a16:creationId xmlns:a16="http://schemas.microsoft.com/office/drawing/2014/main" id="{E8411D06-6750-457C-8055-DE18EFE57781}"/>
              </a:ext>
            </a:extLst>
          </p:cNvPr>
          <p:cNvSpPr>
            <a:spLocks noGrp="1"/>
          </p:cNvSpPr>
          <p:nvPr>
            <p:ph type="body" sz="quarter" idx="17" hasCustomPrompt="1"/>
          </p:nvPr>
        </p:nvSpPr>
        <p:spPr>
          <a:xfrm>
            <a:off x="504000" y="41682"/>
            <a:ext cx="5040560" cy="504056"/>
          </a:xfrm>
          <a:prstGeom prst="rect">
            <a:avLst/>
          </a:prstGeom>
        </p:spPr>
        <p:txBody>
          <a:bodyPr bIns="36000" anchor="b">
            <a:normAutofit/>
          </a:bodyPr>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9" name="Espace réservé du texte 3">
            <a:extLst>
              <a:ext uri="{FF2B5EF4-FFF2-40B4-BE49-F238E27FC236}">
                <a16:creationId xmlns:a16="http://schemas.microsoft.com/office/drawing/2014/main" id="{A1E8D77C-9B13-40C0-8FE4-6691F6ABF1BE}"/>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
        <p:nvSpPr>
          <p:cNvPr id="10" name="Espace réservé du pied de page 9">
            <a:extLst>
              <a:ext uri="{FF2B5EF4-FFF2-40B4-BE49-F238E27FC236}">
                <a16:creationId xmlns:a16="http://schemas.microsoft.com/office/drawing/2014/main" id="{F72EA64F-61D2-4696-8CF9-FEA4E4885AF0}"/>
              </a:ext>
            </a:extLst>
          </p:cNvPr>
          <p:cNvSpPr>
            <a:spLocks noGrp="1"/>
          </p:cNvSpPr>
          <p:nvPr>
            <p:ph type="ftr" sz="quarter" idx="20"/>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11" name="Espace réservé du numéro de diapositive 10">
            <a:extLst>
              <a:ext uri="{FF2B5EF4-FFF2-40B4-BE49-F238E27FC236}">
                <a16:creationId xmlns:a16="http://schemas.microsoft.com/office/drawing/2014/main" id="{73C24F0C-97A9-42A2-9F3F-ECD29A3FA6A2}"/>
              </a:ext>
            </a:extLst>
          </p:cNvPr>
          <p:cNvSpPr>
            <a:spLocks noGrp="1"/>
          </p:cNvSpPr>
          <p:nvPr>
            <p:ph type="sldNum" sz="quarter" idx="21"/>
          </p:nvPr>
        </p:nvSpPr>
        <p:spPr/>
        <p:txBody>
          <a:bodyPr/>
          <a:lstStyle/>
          <a:p>
            <a:fld id="{0CCC0F3D-6C85-4581-B708-13BD0E10D35E}" type="slidenum">
              <a:rPr lang="fr-BE" smtClean="0"/>
              <a:t>‹N°›</a:t>
            </a:fld>
            <a:endParaRPr lang="fr-BE"/>
          </a:p>
        </p:txBody>
      </p:sp>
    </p:spTree>
    <p:extLst>
      <p:ext uri="{BB962C8B-B14F-4D97-AF65-F5344CB8AC3E}">
        <p14:creationId xmlns:p14="http://schemas.microsoft.com/office/powerpoint/2010/main" val="289075418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itation">
    <p:spTree>
      <p:nvGrpSpPr>
        <p:cNvPr id="1" name=""/>
        <p:cNvGrpSpPr/>
        <p:nvPr/>
      </p:nvGrpSpPr>
      <p:grpSpPr>
        <a:xfrm>
          <a:off x="0" y="0"/>
          <a:ext cx="0" cy="0"/>
        </a:xfrm>
      </p:grpSpPr>
      <p:sp>
        <p:nvSpPr>
          <p:cNvPr id="5" name="Espace réservé du pied de page 4">
            <a:extLst>
              <a:ext uri="{FF2B5EF4-FFF2-40B4-BE49-F238E27FC236}">
                <a16:creationId xmlns:a16="http://schemas.microsoft.com/office/drawing/2014/main" id="{7FEC8028-CF9C-4A84-B018-B2A24FA4B4A7}"/>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6" name="Espace réservé du numéro de diapositive 5">
            <a:extLst>
              <a:ext uri="{FF2B5EF4-FFF2-40B4-BE49-F238E27FC236}">
                <a16:creationId xmlns:a16="http://schemas.microsoft.com/office/drawing/2014/main" id="{6120435B-07F7-4028-8A7D-08372CF6EA60}"/>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11" name="Espace réservé du contenu 10">
            <a:extLst>
              <a:ext uri="{FF2B5EF4-FFF2-40B4-BE49-F238E27FC236}">
                <a16:creationId xmlns:a16="http://schemas.microsoft.com/office/drawing/2014/main" id="{DADB0548-0579-4702-A0B3-8DAAF49468DD}"/>
              </a:ext>
            </a:extLst>
          </p:cNvPr>
          <p:cNvSpPr>
            <a:spLocks noGrp="1"/>
          </p:cNvSpPr>
          <p:nvPr>
            <p:ph sz="quarter" idx="18" hasCustomPrompt="1"/>
          </p:nvPr>
        </p:nvSpPr>
        <p:spPr>
          <a:xfrm>
            <a:off x="504000" y="1557338"/>
            <a:ext cx="8335200" cy="4679974"/>
          </a:xfrm>
        </p:spPr>
        <p:txBody>
          <a:bodyPr anchor="ctr"/>
          <a:lstStyle>
            <a:lvl1pPr>
              <a:defRPr sz="2400" b="0" i="1"/>
            </a:lvl1pPr>
            <a:lvl2pPr marL="4124325" indent="0">
              <a:spcBef>
                <a:spcPts val="1200"/>
              </a:spcBef>
              <a:buNone/>
              <a:defRPr b="1">
                <a:solidFill>
                  <a:schemeClr val="accent1"/>
                </a:solidFill>
              </a:defRPr>
            </a:lvl2pPr>
            <a:lvl3pPr marL="4124325" indent="0">
              <a:spcBef>
                <a:spcPct val="0"/>
              </a:spcBef>
              <a:buNone/>
              <a:defRPr sz="1400" i="1">
                <a:solidFill>
                  <a:schemeClr val="accent1"/>
                </a:solidFill>
              </a:defRPr>
            </a:lvl3pPr>
          </a:lstStyle>
          <a:p>
            <a:pPr lvl="0"/>
            <a:r>
              <a:rPr lang="fr-FR"/>
              <a:t>« Cliquez pour insérer la citation »</a:t>
            </a:r>
          </a:p>
          <a:p>
            <a:pPr lvl="1"/>
            <a:r>
              <a:rPr lang="fr-FR"/>
              <a:t>Nom prénom</a:t>
            </a:r>
          </a:p>
          <a:p>
            <a:pPr lvl="2"/>
            <a:r>
              <a:rPr lang="fr-FR"/>
              <a:t>Fonction</a:t>
            </a:r>
          </a:p>
        </p:txBody>
      </p:sp>
      <p:sp>
        <p:nvSpPr>
          <p:cNvPr id="7" name="Espace réservé du texte 3">
            <a:extLst>
              <a:ext uri="{FF2B5EF4-FFF2-40B4-BE49-F238E27FC236}">
                <a16:creationId xmlns:a16="http://schemas.microsoft.com/office/drawing/2014/main" id="{D18C4276-0115-4FF1-A4B1-1840F5C492D7}"/>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10" name="Espace réservé du texte 3">
            <a:extLst>
              <a:ext uri="{FF2B5EF4-FFF2-40B4-BE49-F238E27FC236}">
                <a16:creationId xmlns:a16="http://schemas.microsoft.com/office/drawing/2014/main" id="{B48C59C8-0C6C-4822-A344-F47BB59FB253}"/>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406654205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Accroche">
    <p:spTree>
      <p:nvGrpSpPr>
        <p:cNvPr id="1" name=""/>
        <p:cNvGrpSpPr/>
        <p:nvPr/>
      </p:nvGrpSpPr>
      <p:grpSpPr>
        <a:xfrm>
          <a:off x="0" y="0"/>
          <a:ext cx="0" cy="0"/>
        </a:xfrm>
      </p:grpSpPr>
      <p:sp>
        <p:nvSpPr>
          <p:cNvPr id="5" name="Espace réservé du pied de page 4">
            <a:extLst>
              <a:ext uri="{FF2B5EF4-FFF2-40B4-BE49-F238E27FC236}">
                <a16:creationId xmlns:a16="http://schemas.microsoft.com/office/drawing/2014/main" id="{7FEC8028-CF9C-4A84-B018-B2A24FA4B4A7}"/>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6" name="Espace réservé du numéro de diapositive 5">
            <a:extLst>
              <a:ext uri="{FF2B5EF4-FFF2-40B4-BE49-F238E27FC236}">
                <a16:creationId xmlns:a16="http://schemas.microsoft.com/office/drawing/2014/main" id="{6120435B-07F7-4028-8A7D-08372CF6EA60}"/>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11" name="Espace réservé du contenu 10">
            <a:extLst>
              <a:ext uri="{FF2B5EF4-FFF2-40B4-BE49-F238E27FC236}">
                <a16:creationId xmlns:a16="http://schemas.microsoft.com/office/drawing/2014/main" id="{DADB0548-0579-4702-A0B3-8DAAF49468DD}"/>
              </a:ext>
            </a:extLst>
          </p:cNvPr>
          <p:cNvSpPr>
            <a:spLocks noGrp="1"/>
          </p:cNvSpPr>
          <p:nvPr>
            <p:ph sz="quarter" idx="18" hasCustomPrompt="1"/>
          </p:nvPr>
        </p:nvSpPr>
        <p:spPr>
          <a:xfrm>
            <a:off x="504000" y="1557338"/>
            <a:ext cx="8335200" cy="4103910"/>
          </a:xfrm>
        </p:spPr>
        <p:txBody>
          <a:bodyPr anchor="ctr"/>
          <a:lstStyle>
            <a:lvl1pPr>
              <a:defRPr sz="2400" b="1"/>
            </a:lvl1pPr>
            <a:lvl2pPr marL="0" indent="0">
              <a:buNone/>
              <a:defRPr sz="1800"/>
            </a:lvl2pPr>
          </a:lstStyle>
          <a:p>
            <a:pPr lvl="0"/>
            <a:r>
              <a:rPr lang="fr-FR"/>
              <a:t>Cliquez pour insérer une accroche</a:t>
            </a:r>
          </a:p>
          <a:p>
            <a:pPr lvl="1"/>
            <a:r>
              <a:rPr lang="fr-FR"/>
              <a:t>Deuxième niveau</a:t>
            </a:r>
          </a:p>
        </p:txBody>
      </p:sp>
      <p:sp>
        <p:nvSpPr>
          <p:cNvPr id="8" name="Espace réservé du texte 3">
            <a:extLst>
              <a:ext uri="{FF2B5EF4-FFF2-40B4-BE49-F238E27FC236}">
                <a16:creationId xmlns:a16="http://schemas.microsoft.com/office/drawing/2014/main" id="{EB5F2036-C022-49A7-B9D3-9CC67283639C}"/>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9" name="Espace réservé du texte 3">
            <a:extLst>
              <a:ext uri="{FF2B5EF4-FFF2-40B4-BE49-F238E27FC236}">
                <a16:creationId xmlns:a16="http://schemas.microsoft.com/office/drawing/2014/main" id="{AAFA52C6-B86B-4E41-96E6-BF2F606044E2}"/>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313213716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Deux contenus">
    <p:spTree>
      <p:nvGrpSpPr>
        <p:cNvPr id="1" name=""/>
        <p:cNvGrpSpPr/>
        <p:nvPr/>
      </p:nvGrpSpPr>
      <p:grpSpPr>
        <a:xfrm>
          <a:off x="0" y="0"/>
          <a:ext cx="0" cy="0"/>
        </a:xfrm>
      </p:grpSpPr>
      <p:sp>
        <p:nvSpPr>
          <p:cNvPr id="2" name="Espace réservé du pied de page 1">
            <a:extLst>
              <a:ext uri="{FF2B5EF4-FFF2-40B4-BE49-F238E27FC236}">
                <a16:creationId xmlns:a16="http://schemas.microsoft.com/office/drawing/2014/main" id="{774E791F-872C-49F2-9EC1-87769F07985F}"/>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5" name="Espace réservé du numéro de diapositive 4">
            <a:extLst>
              <a:ext uri="{FF2B5EF4-FFF2-40B4-BE49-F238E27FC236}">
                <a16:creationId xmlns:a16="http://schemas.microsoft.com/office/drawing/2014/main" id="{E02B8443-B4AC-45EA-8144-EC9956E8363E}"/>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7" name="Espace réservé du contenu 6">
            <a:extLst>
              <a:ext uri="{FF2B5EF4-FFF2-40B4-BE49-F238E27FC236}">
                <a16:creationId xmlns:a16="http://schemas.microsoft.com/office/drawing/2014/main" id="{1B90BC4B-A087-4820-8B47-970EB3183BA2}"/>
              </a:ext>
            </a:extLst>
          </p:cNvPr>
          <p:cNvSpPr>
            <a:spLocks noGrp="1"/>
          </p:cNvSpPr>
          <p:nvPr>
            <p:ph sz="quarter" idx="18"/>
          </p:nvPr>
        </p:nvSpPr>
        <p:spPr>
          <a:xfrm>
            <a:off x="504000" y="1556792"/>
            <a:ext cx="3744000" cy="460905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contenu 6">
            <a:extLst>
              <a:ext uri="{FF2B5EF4-FFF2-40B4-BE49-F238E27FC236}">
                <a16:creationId xmlns:a16="http://schemas.microsoft.com/office/drawing/2014/main" id="{2E0F85D6-5D06-409E-88A8-1E453CB846F3}"/>
              </a:ext>
            </a:extLst>
          </p:cNvPr>
          <p:cNvSpPr>
            <a:spLocks noGrp="1"/>
          </p:cNvSpPr>
          <p:nvPr>
            <p:ph sz="quarter" idx="19"/>
          </p:nvPr>
        </p:nvSpPr>
        <p:spPr>
          <a:xfrm>
            <a:off x="5095200" y="1556792"/>
            <a:ext cx="3744000" cy="460905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3">
            <a:extLst>
              <a:ext uri="{FF2B5EF4-FFF2-40B4-BE49-F238E27FC236}">
                <a16:creationId xmlns:a16="http://schemas.microsoft.com/office/drawing/2014/main" id="{C19BB98D-7A23-4FCE-A066-E6CB1854FC38}"/>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10" name="Espace réservé du texte 3">
            <a:extLst>
              <a:ext uri="{FF2B5EF4-FFF2-40B4-BE49-F238E27FC236}">
                <a16:creationId xmlns:a16="http://schemas.microsoft.com/office/drawing/2014/main" id="{25222106-F748-48A5-8B95-471D037907E9}"/>
              </a:ext>
            </a:extLst>
          </p:cNvPr>
          <p:cNvSpPr>
            <a:spLocks noGrp="1"/>
          </p:cNvSpPr>
          <p:nvPr>
            <p:ph type="body" sz="quarter" idx="20"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383722844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aison">
    <p:spTree>
      <p:nvGrpSpPr>
        <p:cNvPr id="1" name=""/>
        <p:cNvGrpSpPr/>
        <p:nvPr/>
      </p:nvGrpSpPr>
      <p:grpSpPr>
        <a:xfrm>
          <a:off x="0" y="0"/>
          <a:ext cx="0" cy="0"/>
        </a:xfrm>
      </p:grpSpPr>
      <p:sp>
        <p:nvSpPr>
          <p:cNvPr id="3" name="Espace réservé du texte 2"/>
          <p:cNvSpPr>
            <a:spLocks noGrp="1"/>
          </p:cNvSpPr>
          <p:nvPr>
            <p:ph type="body" idx="1"/>
          </p:nvPr>
        </p:nvSpPr>
        <p:spPr>
          <a:xfrm>
            <a:off x="504000" y="943254"/>
            <a:ext cx="3780000" cy="914400"/>
          </a:xfrm>
          <a:prstGeom prst="rect">
            <a:avLst/>
          </a:prstGeo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04000" y="1916832"/>
            <a:ext cx="3780000" cy="4272831"/>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5048856" y="943253"/>
            <a:ext cx="3780000" cy="914401"/>
          </a:xfrm>
          <a:prstGeom prst="rect">
            <a:avLst/>
          </a:prstGeo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48856" y="1916832"/>
            <a:ext cx="3780000" cy="4272831"/>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2" name="Espace réservé du pied de page 1">
            <a:extLst>
              <a:ext uri="{FF2B5EF4-FFF2-40B4-BE49-F238E27FC236}">
                <a16:creationId xmlns:a16="http://schemas.microsoft.com/office/drawing/2014/main" id="{B51F61EE-4673-4E4A-B045-651F014B2AC4}"/>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7" name="Espace réservé du numéro de diapositive 6">
            <a:extLst>
              <a:ext uri="{FF2B5EF4-FFF2-40B4-BE49-F238E27FC236}">
                <a16:creationId xmlns:a16="http://schemas.microsoft.com/office/drawing/2014/main" id="{69B4A725-11E8-4057-AEF1-627A746E2396}"/>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10" name="Espace réservé du texte 3">
            <a:extLst>
              <a:ext uri="{FF2B5EF4-FFF2-40B4-BE49-F238E27FC236}">
                <a16:creationId xmlns:a16="http://schemas.microsoft.com/office/drawing/2014/main" id="{C20BF62E-057A-4834-93FD-7DD8683F3CE3}"/>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12" name="Espace réservé du texte 3">
            <a:extLst>
              <a:ext uri="{FF2B5EF4-FFF2-40B4-BE49-F238E27FC236}">
                <a16:creationId xmlns:a16="http://schemas.microsoft.com/office/drawing/2014/main" id="{5691552F-3127-4CF2-B6C3-1C2AA96BBE07}"/>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131236886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mage">
    <p:spTree>
      <p:nvGrpSpPr>
        <p:cNvPr id="1" name=""/>
        <p:cNvGrpSpPr/>
        <p:nvPr/>
      </p:nvGrpSpPr>
      <p:grpSpPr>
        <a:xfrm>
          <a:off x="0" y="0"/>
          <a:ext cx="0" cy="0"/>
        </a:xfrm>
      </p:grpSpPr>
      <p:sp>
        <p:nvSpPr>
          <p:cNvPr id="3" name="Espace réservé pour une image  2"/>
          <p:cNvSpPr>
            <a:spLocks noGrp="1"/>
          </p:cNvSpPr>
          <p:nvPr>
            <p:ph type="pic" sz="quarter" idx="15" hasCustomPrompt="1"/>
          </p:nvPr>
        </p:nvSpPr>
        <p:spPr>
          <a:xfrm>
            <a:off x="612000" y="1371600"/>
            <a:ext cx="8227200" cy="4191000"/>
          </a:xfrm>
          <a:prstGeom prst="rect">
            <a:avLst/>
          </a:prstGeom>
          <a:solidFill>
            <a:schemeClr val="accent1">
              <a:lumMod val="20000"/>
              <a:lumOff val="80000"/>
            </a:schemeClr>
          </a:solidFill>
        </p:spPr>
        <p:txBody>
          <a:bodyPr tIns="360000"/>
          <a:lstStyle>
            <a:lvl1pPr algn="ctr">
              <a:defRPr/>
            </a:lvl1pPr>
          </a:lstStyle>
          <a:p>
            <a:r>
              <a:rPr lang="fr-BE"/>
              <a:t>Cliquez sur l’icône pour insérer une image</a:t>
            </a:r>
          </a:p>
        </p:txBody>
      </p:sp>
      <p:sp>
        <p:nvSpPr>
          <p:cNvPr id="2" name="Espace réservé du pied de page 1">
            <a:extLst>
              <a:ext uri="{FF2B5EF4-FFF2-40B4-BE49-F238E27FC236}">
                <a16:creationId xmlns:a16="http://schemas.microsoft.com/office/drawing/2014/main" id="{D8C3B821-0649-4C78-8129-EE5F44F5F925}"/>
              </a:ext>
            </a:extLst>
          </p:cNvPr>
          <p:cNvSpPr>
            <a:spLocks noGrp="1"/>
          </p:cNvSpPr>
          <p:nvPr>
            <p:ph type="ftr" sz="quarter" idx="16"/>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6" name="Espace réservé du numéro de diapositive 5">
            <a:extLst>
              <a:ext uri="{FF2B5EF4-FFF2-40B4-BE49-F238E27FC236}">
                <a16:creationId xmlns:a16="http://schemas.microsoft.com/office/drawing/2014/main" id="{61072FF7-42E4-4CB1-9F80-8146F6CC14C9}"/>
              </a:ext>
            </a:extLst>
          </p:cNvPr>
          <p:cNvSpPr>
            <a:spLocks noGrp="1"/>
          </p:cNvSpPr>
          <p:nvPr>
            <p:ph type="sldNum" sz="quarter" idx="17"/>
          </p:nvPr>
        </p:nvSpPr>
        <p:spPr/>
        <p:txBody>
          <a:bodyPr/>
          <a:lstStyle/>
          <a:p>
            <a:fld id="{0CCC0F3D-6C85-4581-B708-13BD0E10D35E}" type="slidenum">
              <a:rPr lang="fr-BE" smtClean="0"/>
              <a:t>‹N°›</a:t>
            </a:fld>
            <a:endParaRPr lang="fr-BE"/>
          </a:p>
        </p:txBody>
      </p:sp>
      <p:sp>
        <p:nvSpPr>
          <p:cNvPr id="8" name="Espace réservé du texte 3">
            <a:extLst>
              <a:ext uri="{FF2B5EF4-FFF2-40B4-BE49-F238E27FC236}">
                <a16:creationId xmlns:a16="http://schemas.microsoft.com/office/drawing/2014/main" id="{21CCE2AC-12E5-463B-B3B7-A2A889C42E08}"/>
              </a:ext>
            </a:extLst>
          </p:cNvPr>
          <p:cNvSpPr>
            <a:spLocks noGrp="1"/>
          </p:cNvSpPr>
          <p:nvPr>
            <p:ph type="body" sz="quarter" idx="18"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10" name="Espace réservé du texte 3">
            <a:extLst>
              <a:ext uri="{FF2B5EF4-FFF2-40B4-BE49-F238E27FC236}">
                <a16:creationId xmlns:a16="http://schemas.microsoft.com/office/drawing/2014/main" id="{E99026EB-DEF3-4729-8188-72A7AFEDB8A6}"/>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221602368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Image plein page">
    <p:spTree>
      <p:nvGrpSpPr>
        <p:cNvPr id="1" name=""/>
        <p:cNvGrpSpPr/>
        <p:nvPr/>
      </p:nvGrpSpPr>
      <p:grpSpPr>
        <a:xfrm>
          <a:off x="0" y="0"/>
          <a:ext cx="0" cy="0"/>
        </a:xfrm>
      </p:grpSpPr>
      <p:sp>
        <p:nvSpPr>
          <p:cNvPr id="3" name="Espace réservé pour une image  2"/>
          <p:cNvSpPr>
            <a:spLocks noGrp="1"/>
          </p:cNvSpPr>
          <p:nvPr>
            <p:ph type="pic" sz="quarter" idx="15" hasCustomPrompt="1"/>
          </p:nvPr>
        </p:nvSpPr>
        <p:spPr>
          <a:xfrm>
            <a:off x="285428" y="0"/>
            <a:ext cx="8858572" cy="6858000"/>
          </a:xfrm>
          <a:prstGeom prst="rect">
            <a:avLst/>
          </a:prstGeom>
          <a:solidFill>
            <a:schemeClr val="accent1">
              <a:lumMod val="20000"/>
              <a:lumOff val="80000"/>
            </a:schemeClr>
          </a:solidFill>
        </p:spPr>
        <p:txBody>
          <a:bodyPr tIns="1152000"/>
          <a:lstStyle>
            <a:lvl1pPr algn="ctr">
              <a:spcBef>
                <a:spcPts val="3000"/>
              </a:spcBef>
              <a:defRPr/>
            </a:lvl1pPr>
          </a:lstStyle>
          <a:p>
            <a:r>
              <a:rPr lang="fr-BE"/>
              <a:t>Cliquez sur l’icône pour insérer une image pleine page</a:t>
            </a:r>
          </a:p>
        </p:txBody>
      </p:sp>
      <p:sp>
        <p:nvSpPr>
          <p:cNvPr id="6" name="Espace réservé du numéro de diapositive 5">
            <a:extLst>
              <a:ext uri="{FF2B5EF4-FFF2-40B4-BE49-F238E27FC236}">
                <a16:creationId xmlns:a16="http://schemas.microsoft.com/office/drawing/2014/main" id="{61072FF7-42E4-4CB1-9F80-8146F6CC14C9}"/>
              </a:ext>
            </a:extLst>
          </p:cNvPr>
          <p:cNvSpPr>
            <a:spLocks noGrp="1"/>
          </p:cNvSpPr>
          <p:nvPr>
            <p:ph type="sldNum" sz="quarter" idx="17"/>
          </p:nvPr>
        </p:nvSpPr>
        <p:spPr/>
        <p:txBody>
          <a:bodyPr/>
          <a:lstStyle/>
          <a:p>
            <a:fld id="{0CCC0F3D-6C85-4581-B708-13BD0E10D35E}" type="slidenum">
              <a:rPr lang="fr-BE" smtClean="0"/>
              <a:t>‹N°›</a:t>
            </a:fld>
            <a:endParaRPr lang="fr-BE"/>
          </a:p>
        </p:txBody>
      </p:sp>
    </p:spTree>
    <p:extLst>
      <p:ext uri="{BB962C8B-B14F-4D97-AF65-F5344CB8AC3E}">
        <p14:creationId xmlns:p14="http://schemas.microsoft.com/office/powerpoint/2010/main" val="348075958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FIN / Questions">
    <p:spTree>
      <p:nvGrpSpPr>
        <p:cNvPr id="1" name=""/>
        <p:cNvGrpSpPr/>
        <p:nvPr/>
      </p:nvGrpSpPr>
      <p:grpSpPr>
        <a:xfrm>
          <a:off x="0" y="0"/>
          <a:ext cx="0" cy="0"/>
        </a:xfrm>
      </p:grpSpPr>
      <p:sp>
        <p:nvSpPr>
          <p:cNvPr id="2" name="Titre 1"/>
          <p:cNvSpPr>
            <a:spLocks noGrp="1"/>
          </p:cNvSpPr>
          <p:nvPr>
            <p:ph type="ctrTitle" hasCustomPrompt="1"/>
          </p:nvPr>
        </p:nvSpPr>
        <p:spPr>
          <a:xfrm>
            <a:off x="1066800" y="2971800"/>
            <a:ext cx="7010400" cy="538163"/>
          </a:xfrm>
          <a:prstGeom prst="rect">
            <a:avLst/>
          </a:prstGeom>
        </p:spPr>
        <p:txBody>
          <a:bodyPr anchor="b"/>
          <a:lstStyle>
            <a:lvl1pPr algn="l">
              <a:defRPr sz="2800" baseline="0"/>
            </a:lvl1pPr>
          </a:lstStyle>
          <a:p>
            <a:r>
              <a:rPr lang="fr-FR"/>
              <a:t>MERCI POUR VOTRE ATTENTION !</a:t>
            </a:r>
            <a:endParaRPr lang="fr-BE"/>
          </a:p>
        </p:txBody>
      </p:sp>
      <p:sp>
        <p:nvSpPr>
          <p:cNvPr id="3" name="Sous-titre 2"/>
          <p:cNvSpPr>
            <a:spLocks noGrp="1"/>
          </p:cNvSpPr>
          <p:nvPr>
            <p:ph type="subTitle" idx="1" hasCustomPrompt="1"/>
          </p:nvPr>
        </p:nvSpPr>
        <p:spPr>
          <a:xfrm>
            <a:off x="1066800" y="3429000"/>
            <a:ext cx="7033592" cy="4365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Des Questions ?</a:t>
            </a:r>
            <a:endParaRPr lang="fr-BE"/>
          </a:p>
        </p:txBody>
      </p:sp>
    </p:spTree>
    <p:extLst>
      <p:ext uri="{BB962C8B-B14F-4D97-AF65-F5344CB8AC3E}">
        <p14:creationId xmlns:p14="http://schemas.microsoft.com/office/powerpoint/2010/main" val="526255967"/>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ide">
    <p:spTree>
      <p:nvGrpSpPr>
        <p:cNvPr id="1" name=""/>
        <p:cNvGrpSpPr/>
        <p:nvPr/>
      </p:nvGrpSpPr>
      <p:grpSpPr>
        <a:xfrm>
          <a:off x="0" y="0"/>
          <a:ext cx="0" cy="0"/>
        </a:xfrm>
      </p:grpSpPr>
      <p:sp>
        <p:nvSpPr>
          <p:cNvPr id="2" name="Espace réservé du pied de page 1">
            <a:extLst>
              <a:ext uri="{FF2B5EF4-FFF2-40B4-BE49-F238E27FC236}">
                <a16:creationId xmlns:a16="http://schemas.microsoft.com/office/drawing/2014/main" id="{02F08D2F-DCDB-4FEF-B552-9456B0968877}"/>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3" name="Espace réservé du numéro de diapositive 2">
            <a:extLst>
              <a:ext uri="{FF2B5EF4-FFF2-40B4-BE49-F238E27FC236}">
                <a16:creationId xmlns:a16="http://schemas.microsoft.com/office/drawing/2014/main" id="{9687A349-5C0B-4BBC-94CE-FC81220FB121}"/>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6" name="Espace réservé du texte 3">
            <a:extLst>
              <a:ext uri="{FF2B5EF4-FFF2-40B4-BE49-F238E27FC236}">
                <a16:creationId xmlns:a16="http://schemas.microsoft.com/office/drawing/2014/main" id="{8E82EA48-7F8B-4495-AF44-AB49AD65FC02}"/>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8" name="Espace réservé du texte 3">
            <a:extLst>
              <a:ext uri="{FF2B5EF4-FFF2-40B4-BE49-F238E27FC236}">
                <a16:creationId xmlns:a16="http://schemas.microsoft.com/office/drawing/2014/main" id="{EB4CD158-A17D-40BE-A3BD-4F7F380AEC1F}"/>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317838507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lan du chapitre">
    <p:spTree>
      <p:nvGrpSpPr>
        <p:cNvPr id="1" name=""/>
        <p:cNvGrpSpPr/>
        <p:nvPr/>
      </p:nvGrpSpPr>
      <p:grpSpPr>
        <a:xfrm>
          <a:off x="0" y="0"/>
          <a:ext cx="0" cy="0"/>
        </a:xfrm>
      </p:grpSpPr>
      <p:pic>
        <p:nvPicPr>
          <p:cNvPr id="11" name="Image 10">
            <a:extLst>
              <a:ext uri="{FF2B5EF4-FFF2-40B4-BE49-F238E27FC236}">
                <a16:creationId xmlns:a16="http://schemas.microsoft.com/office/drawing/2014/main" id="{9258CFD8-F505-49AC-BB5A-EAE067DF009E}"/>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white">
          <a:xfrm>
            <a:off x="0" y="3048"/>
            <a:ext cx="9144000" cy="6851904"/>
          </a:xfrm>
          <a:prstGeom prst="rect">
            <a:avLst/>
          </a:prstGeom>
        </p:spPr>
      </p:pic>
      <p:sp>
        <p:nvSpPr>
          <p:cNvPr id="8" name="Espace réservé du texte 7">
            <a:extLst>
              <a:ext uri="{FF2B5EF4-FFF2-40B4-BE49-F238E27FC236}">
                <a16:creationId xmlns:a16="http://schemas.microsoft.com/office/drawing/2014/main" id="{EE038721-9369-4C84-95DF-946B4EE59EAD}"/>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tabLst>
              <a:defRPr sz="2400" baseline="0">
                <a:latin typeface="Arial Black" panose="020b0a04020102020204" pitchFamily="34" charset="0"/>
              </a:defRPr>
            </a:lvl1pPr>
            <a:lvl2pPr marL="627062" indent="0" defTabSz="300038">
              <a:buFontTx/>
              <a:buNone/>
              <a:defRPr sz="1500" cap="all" baseline="0">
                <a:solidFill>
                  <a:schemeClr val="accent1">
                    <a:lumMod val="40000"/>
                    <a:lumOff val="60000"/>
                  </a:schemeClr>
                </a:solidFill>
              </a:defRPr>
            </a:lvl2pPr>
          </a:lstStyle>
          <a:p>
            <a:pPr lvl="0"/>
            <a:r>
              <a:rPr lang="fr-FR"/>
              <a:t>IV.  ICI, N°. + TAB + nom du chapitre</a:t>
            </a: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a:solidFill>
                  <a:srgbClr val="FFFFFF"/>
                </a:solidFill>
                <a:latin typeface="Arial"/>
                <a:cs typeface="Arial"/>
              </a:rPr>
              <a:t>W W </a:t>
            </a:r>
            <a:r>
              <a:rPr sz="700" spc="85">
                <a:solidFill>
                  <a:srgbClr val="FFFFFF"/>
                </a:solidFill>
                <a:latin typeface="Arial"/>
                <a:cs typeface="Arial"/>
              </a:rPr>
              <a:t>W. </a:t>
            </a:r>
            <a:r>
              <a:rPr sz="700">
                <a:solidFill>
                  <a:srgbClr val="FFFFFF"/>
                </a:solidFill>
                <a:latin typeface="Arial"/>
                <a:cs typeface="Arial"/>
              </a:rPr>
              <a:t>T E T R A L A </a:t>
            </a:r>
            <a:r>
              <a:rPr sz="700" spc="85">
                <a:solidFill>
                  <a:srgbClr val="FFFFFF"/>
                </a:solidFill>
                <a:latin typeface="Arial"/>
                <a:cs typeface="Arial"/>
              </a:rPr>
              <a:t>W. </a:t>
            </a:r>
            <a:r>
              <a:rPr sz="700">
                <a:solidFill>
                  <a:srgbClr val="FFFFFF"/>
                </a:solidFill>
                <a:latin typeface="Arial"/>
                <a:cs typeface="Arial"/>
              </a:rPr>
              <a:t>C O</a:t>
            </a:r>
            <a:r>
              <a:rPr sz="700" spc="100">
                <a:solidFill>
                  <a:srgbClr val="FFFFFF"/>
                </a:solidFill>
                <a:latin typeface="Arial"/>
                <a:cs typeface="Arial"/>
              </a:rPr>
              <a:t> </a:t>
            </a:r>
            <a:r>
              <a:rPr sz="700">
                <a:solidFill>
                  <a:srgbClr val="FFFFFF"/>
                </a:solidFill>
                <a:latin typeface="Aria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r>
              <a:rPr lang="fr-FR" sz="800">
                <a:latin typeface="Arial Black" panose="020b0a04020102020204" pitchFamily="34" charset="0"/>
                <a:cs typeface="Arial" panose="020b0604020202020204" pitchFamily="34" charset="0"/>
              </a:rPr>
              <a:t>Conférence U4U - 18 avril 2023</a:t>
            </a:r>
            <a:endParaRPr lang="fr-BE" sz="800">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t>‹N°›</a:t>
            </a:fld>
            <a:endParaRPr lang="fr-BE"/>
          </a:p>
        </p:txBody>
      </p:sp>
      <p:sp>
        <p:nvSpPr>
          <p:cNvPr id="9" name="Espace réservé du texte 7">
            <a:extLst>
              <a:ext uri="{FF2B5EF4-FFF2-40B4-BE49-F238E27FC236}">
                <a16:creationId xmlns:a16="http://schemas.microsoft.com/office/drawing/2014/main" id="{76DB1F5E-A6D2-4B90-985B-33886D0E19D9}"/>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ct val="0"/>
              </a:spcAft>
              <a:buFont typeface="+mj-lt"/>
              <a:buAutoNum type="alphaUcPeriod"/>
              <a:defRPr sz="1500" baseline="0">
                <a:solidFill>
                  <a:schemeClr val="accent1">
                    <a:lumMod val="40000"/>
                    <a:lumOff val="60000"/>
                  </a:schemeClr>
                </a:solidFill>
                <a:latin typeface="+mn-lt"/>
              </a:defRPr>
            </a:lvl1pPr>
            <a:lvl2pPr marL="627062" indent="0" defTabSz="300038">
              <a:buFontTx/>
              <a:buNone/>
              <a:defRPr sz="1500" cap="all" baseline="0">
                <a:solidFill>
                  <a:schemeClr val="accent1">
                    <a:lumMod val="40000"/>
                    <a:lumOff val="60000"/>
                  </a:schemeClr>
                </a:solidFill>
              </a:defRPr>
            </a:lvl2pPr>
          </a:lstStyle>
          <a:p>
            <a:pPr lvl="0"/>
            <a:r>
              <a:rPr lang="fr-FR"/>
              <a:t>ici le nom des sous parties</a:t>
            </a:r>
          </a:p>
        </p:txBody>
      </p:sp>
    </p:spTree>
    <p:extLst>
      <p:ext uri="{BB962C8B-B14F-4D97-AF65-F5344CB8AC3E}">
        <p14:creationId xmlns:p14="http://schemas.microsoft.com/office/powerpoint/2010/main" val="4172053517"/>
      </p:ext>
    </p:extLst>
  </p:cSld>
  <p:clrMapOvr>
    <a:masterClrMapping/>
  </p:clrMapOvr>
  <p:transition/>
  <p:timing/>
  <p:extLst>
    <p:ext uri="{DCECCB84-F9BA-43D5-87BE-67443E8EF086}">
      <p15:sldGuideLst xmlns:p15="http://schemas.microsoft.com/office/powerpoint/2012/main">
        <p15:guide id="1" pos="720">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lan géneral de la présentation (un seul niveau)">
    <p:spTree>
      <p:nvGrpSpPr>
        <p:cNvPr id="1" name=""/>
        <p:cNvGrpSpPr/>
        <p:nvPr/>
      </p:nvGrpSpPr>
      <p:grpSpPr>
        <a:xfrm>
          <a:off x="0" y="0"/>
          <a:ext cx="0" cy="0"/>
        </a:xfrm>
      </p:grpSpPr>
      <p:sp>
        <p:nvSpPr>
          <p:cNvPr id="2" name="Titre 1"/>
          <p:cNvSpPr>
            <a:spLocks noGrp="1"/>
          </p:cNvSpPr>
          <p:nvPr>
            <p:ph type="ctrTitle" hasCustomPrompt="1"/>
          </p:nvPr>
        </p:nvSpPr>
        <p:spPr>
          <a:xfrm>
            <a:off x="504000" y="1143000"/>
            <a:ext cx="8335200" cy="477837"/>
          </a:xfrm>
          <a:prstGeom prst="rect">
            <a:avLst/>
          </a:prstGeom>
        </p:spPr>
        <p:txBody>
          <a:bodyPr anchor="b">
            <a:normAutofit/>
          </a:bodyPr>
          <a:lstStyle>
            <a:lvl1pPr marL="0" indent="0" algn="l">
              <a:buFont typeface="+mj-lt"/>
              <a:buNone/>
              <a:defRPr sz="2400">
                <a:solidFill>
                  <a:schemeClr val="accent1"/>
                </a:solidFill>
              </a:defRPr>
            </a:lvl1pPr>
          </a:lstStyle>
          <a:p>
            <a:r>
              <a:rPr lang="fr-FR"/>
              <a:t>PLAN</a:t>
            </a:r>
            <a:endParaRPr lang="fr-BE"/>
          </a:p>
        </p:txBody>
      </p:sp>
      <p:sp>
        <p:nvSpPr>
          <p:cNvPr id="3" name="Espace réservé du pied de page 2">
            <a:extLst>
              <a:ext uri="{FF2B5EF4-FFF2-40B4-BE49-F238E27FC236}">
                <a16:creationId xmlns:a16="http://schemas.microsoft.com/office/drawing/2014/main" id="{D862DB41-6702-4A82-8951-62B69523AC0E}"/>
              </a:ext>
            </a:extLst>
          </p:cNvPr>
          <p:cNvSpPr>
            <a:spLocks noGrp="1"/>
          </p:cNvSpPr>
          <p:nvPr>
            <p:ph type="ftr" sz="quarter" idx="10"/>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5" name="Espace réservé du numéro de diapositive 4">
            <a:extLst>
              <a:ext uri="{FF2B5EF4-FFF2-40B4-BE49-F238E27FC236}">
                <a16:creationId xmlns:a16="http://schemas.microsoft.com/office/drawing/2014/main" id="{3102131D-B45E-4B39-978F-953187B4B016}"/>
              </a:ext>
            </a:extLst>
          </p:cNvPr>
          <p:cNvSpPr>
            <a:spLocks noGrp="1"/>
          </p:cNvSpPr>
          <p:nvPr>
            <p:ph type="sldNum" sz="quarter" idx="11"/>
          </p:nvPr>
        </p:nvSpPr>
        <p:spPr/>
        <p:txBody>
          <a:bodyPr/>
          <a:lstStyle/>
          <a:p>
            <a:fld id="{0CCC0F3D-6C85-4581-B708-13BD0E10D35E}" type="slidenum">
              <a:rPr lang="fr-BE" smtClean="0"/>
              <a:t>‹N°›</a:t>
            </a:fld>
            <a:endParaRPr lang="fr-BE"/>
          </a:p>
        </p:txBody>
      </p:sp>
      <p:sp>
        <p:nvSpPr>
          <p:cNvPr id="6" name="Espace réservé du texte 7">
            <a:extLst>
              <a:ext uri="{FF2B5EF4-FFF2-40B4-BE49-F238E27FC236}">
                <a16:creationId xmlns:a16="http://schemas.microsoft.com/office/drawing/2014/main" id="{757EEB06-FCF2-451E-BE12-44B98597A03A}"/>
              </a:ext>
            </a:extLst>
          </p:cNvPr>
          <p:cNvSpPr>
            <a:spLocks noGrp="1"/>
          </p:cNvSpPr>
          <p:nvPr>
            <p:ph type="body" sz="quarter" idx="12" hasCustomPrompt="1"/>
          </p:nvPr>
        </p:nvSpPr>
        <p:spPr>
          <a:xfrm>
            <a:off x="504000" y="1844824"/>
            <a:ext cx="8335200" cy="4320480"/>
          </a:xfrm>
          <a:prstGeom prst="rect">
            <a:avLst/>
          </a:prstGeom>
        </p:spPr>
        <p:txBody>
          <a:bodyPr anchor="ctr"/>
          <a:lstStyle>
            <a:lvl1pPr marL="628650" indent="-628650">
              <a:spcAft>
                <a:spcPts val="1200"/>
              </a:spcAft>
              <a:buFont typeface="+mj-lt"/>
              <a:buAutoNum type="romanUcPeriod"/>
              <a:defRPr sz="2400" baseline="0">
                <a:solidFill>
                  <a:schemeClr val="accent1"/>
                </a:solidFill>
                <a:latin typeface="Arial Black" panose="020b0a04020102020204" pitchFamily="34" charset="0"/>
              </a:defRPr>
            </a:lvl1pPr>
            <a:lvl2pPr marL="800100" indent="-342900">
              <a:buFont typeface="+mj-lt"/>
              <a:buAutoNum type="alphaUcPeriod"/>
              <a:defRPr sz="1500" cap="all" baseline="0">
                <a:solidFill>
                  <a:schemeClr val="accent1">
                    <a:lumMod val="60000"/>
                    <a:lumOff val="40000"/>
                  </a:schemeClr>
                </a:solidFill>
              </a:defRPr>
            </a:lvl2pPr>
          </a:lstStyle>
          <a:p>
            <a:pPr lvl="0"/>
            <a:r>
              <a:rPr lang="fr-FR"/>
              <a:t>ici les titres des chapitres Deuxième niveau</a:t>
            </a:r>
          </a:p>
        </p:txBody>
      </p:sp>
    </p:spTree>
    <p:extLst>
      <p:ext uri="{BB962C8B-B14F-4D97-AF65-F5344CB8AC3E}">
        <p14:creationId xmlns:p14="http://schemas.microsoft.com/office/powerpoint/2010/main" val="114451078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re sous partie + contenu">
    <p:spTree>
      <p:nvGrpSpPr>
        <p:cNvPr id="1" name=""/>
        <p:cNvGrpSpPr/>
        <p:nvPr/>
      </p:nvGrpSpPr>
      <p:grpSpPr>
        <a:xfrm>
          <a:off x="0" y="0"/>
          <a:ext cx="0" cy="0"/>
        </a:xfrm>
      </p:grpSpPr>
      <p:sp>
        <p:nvSpPr>
          <p:cNvPr id="3" name="Content Placeholder 2"/>
          <p:cNvSpPr>
            <a:spLocks noGrp="1"/>
          </p:cNvSpPr>
          <p:nvPr>
            <p:ph idx="1"/>
          </p:nvPr>
        </p:nvSpPr>
        <p:spPr>
          <a:xfrm>
            <a:off x="504000" y="2276872"/>
            <a:ext cx="8332446" cy="39604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u pied de page 9">
            <a:extLst>
              <a:ext uri="{FF2B5EF4-FFF2-40B4-BE49-F238E27FC236}">
                <a16:creationId xmlns:a16="http://schemas.microsoft.com/office/drawing/2014/main" id="{F72EA64F-61D2-4696-8CF9-FEA4E4885AF0}"/>
              </a:ext>
            </a:extLst>
          </p:cNvPr>
          <p:cNvSpPr>
            <a:spLocks noGrp="1"/>
          </p:cNvSpPr>
          <p:nvPr>
            <p:ph type="ftr" sz="quarter" idx="20"/>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11" name="Espace réservé du numéro de diapositive 10">
            <a:extLst>
              <a:ext uri="{FF2B5EF4-FFF2-40B4-BE49-F238E27FC236}">
                <a16:creationId xmlns:a16="http://schemas.microsoft.com/office/drawing/2014/main" id="{73C24F0C-97A9-42A2-9F3F-ECD29A3FA6A2}"/>
              </a:ext>
            </a:extLst>
          </p:cNvPr>
          <p:cNvSpPr>
            <a:spLocks noGrp="1"/>
          </p:cNvSpPr>
          <p:nvPr>
            <p:ph type="sldNum" sz="quarter" idx="21"/>
          </p:nvPr>
        </p:nvSpPr>
        <p:spPr/>
        <p:txBody>
          <a:bodyPr/>
          <a:lstStyle/>
          <a:p>
            <a:fld id="{0CCC0F3D-6C85-4581-B708-13BD0E10D35E}" type="slidenum">
              <a:rPr lang="fr-BE" smtClean="0"/>
              <a:t>‹N°›</a:t>
            </a:fld>
            <a:endParaRPr lang="fr-BE"/>
          </a:p>
        </p:txBody>
      </p:sp>
      <p:sp>
        <p:nvSpPr>
          <p:cNvPr id="14" name="Titre 1">
            <a:extLst>
              <a:ext uri="{FF2B5EF4-FFF2-40B4-BE49-F238E27FC236}">
                <a16:creationId xmlns:a16="http://schemas.microsoft.com/office/drawing/2014/main" id="{AA40101F-E445-4416-B76B-B3AA80DBB8D2}"/>
              </a:ext>
            </a:extLst>
          </p:cNvPr>
          <p:cNvSpPr>
            <a:spLocks noGrp="1"/>
          </p:cNvSpPr>
          <p:nvPr>
            <p:ph type="ctrTitle" hasCustomPrompt="1"/>
          </p:nvPr>
        </p:nvSpPr>
        <p:spPr bwMode="auto">
          <a:xfrm>
            <a:off x="611188" y="1066800"/>
            <a:ext cx="8228012" cy="914400"/>
          </a:xfrm>
          <a:prstGeom prst="rect">
            <a:avLst/>
          </a:prstGeom>
          <a:blipFill dpi="0" rotWithShape="1">
            <a:blip r:embed="rId1"/>
            <a:tile tx="0" ty="0" sx="100000" sy="100000" flip="none" algn="tl"/>
          </a:blipFill>
        </p:spPr>
        <p:txBody>
          <a:bodyPr lIns="432000" anchor="ctr" anchorCtr="0">
            <a:normAutofit/>
          </a:bodyPr>
          <a:lstStyle>
            <a:lvl1pPr marL="0" indent="0" algn="l" defTabSz="361950">
              <a:buFont typeface="+mj-lt"/>
              <a:buNone/>
              <a:defRPr sz="1500" b="0" cap="all" baseline="0">
                <a:solidFill>
                  <a:schemeClr val="bg1"/>
                </a:solidFill>
                <a:latin typeface="+mn-lt"/>
                <a:cs typeface="Arial" panose="020b0604020202020204" pitchFamily="34" charset="0"/>
              </a:defRPr>
            </a:lvl1pPr>
          </a:lstStyle>
          <a:p>
            <a:r>
              <a:rPr lang="fr-BE"/>
              <a:t>A.	Titre de l a sous partie</a:t>
            </a:r>
          </a:p>
        </p:txBody>
      </p:sp>
      <p:sp>
        <p:nvSpPr>
          <p:cNvPr id="15" name="Espace réservé du texte 3">
            <a:extLst>
              <a:ext uri="{FF2B5EF4-FFF2-40B4-BE49-F238E27FC236}">
                <a16:creationId xmlns:a16="http://schemas.microsoft.com/office/drawing/2014/main" id="{C3F80A87-E8EF-40E0-92F1-13823B061F8E}"/>
              </a:ext>
            </a:extLst>
          </p:cNvPr>
          <p:cNvSpPr>
            <a:spLocks noGrp="1"/>
          </p:cNvSpPr>
          <p:nvPr>
            <p:ph type="body" sz="quarter" idx="17" hasCustomPrompt="1"/>
          </p:nvPr>
        </p:nvSpPr>
        <p:spPr>
          <a:xfrm>
            <a:off x="504000" y="41682"/>
            <a:ext cx="5040560" cy="504056"/>
          </a:xfrm>
          <a:prstGeom prst="rect">
            <a:avLst/>
          </a:prstGeom>
        </p:spPr>
        <p:txBody>
          <a:bodyPr bIns="36000" anchor="b">
            <a:normAutofit/>
          </a:bodyPr>
          <a:lstStyle>
            <a:lvl1pPr marL="269875" indent="-269875" defTabSz="179388">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Tree>
    <p:extLst>
      <p:ext uri="{BB962C8B-B14F-4D97-AF65-F5344CB8AC3E}">
        <p14:creationId xmlns:p14="http://schemas.microsoft.com/office/powerpoint/2010/main" val="70604976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ntenu">
    <p:spTree>
      <p:nvGrpSpPr>
        <p:cNvPr id="1" name=""/>
        <p:cNvGrpSpPr/>
        <p:nvPr/>
      </p:nvGrpSpPr>
      <p:grpSpPr>
        <a:xfrm>
          <a:off x="0" y="0"/>
          <a:ext cx="0" cy="0"/>
        </a:xfrm>
      </p:grpSpPr>
      <p:sp>
        <p:nvSpPr>
          <p:cNvPr id="3" name="Content Placeholder 2"/>
          <p:cNvSpPr>
            <a:spLocks noGrp="1"/>
          </p:cNvSpPr>
          <p:nvPr>
            <p:ph idx="1"/>
          </p:nvPr>
        </p:nvSpPr>
        <p:spPr>
          <a:xfrm>
            <a:off x="504000" y="1556792"/>
            <a:ext cx="8332446" cy="4680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u texte 3">
            <a:extLst>
              <a:ext uri="{FF2B5EF4-FFF2-40B4-BE49-F238E27FC236}">
                <a16:creationId xmlns:a16="http://schemas.microsoft.com/office/drawing/2014/main" id="{E8411D06-6750-457C-8055-DE18EFE57781}"/>
              </a:ext>
            </a:extLst>
          </p:cNvPr>
          <p:cNvSpPr>
            <a:spLocks noGrp="1"/>
          </p:cNvSpPr>
          <p:nvPr>
            <p:ph type="body" sz="quarter" idx="17" hasCustomPrompt="1"/>
          </p:nvPr>
        </p:nvSpPr>
        <p:spPr>
          <a:xfrm>
            <a:off x="504000" y="41682"/>
            <a:ext cx="5040560" cy="504056"/>
          </a:xfrm>
          <a:prstGeom prst="rect">
            <a:avLst/>
          </a:prstGeom>
        </p:spPr>
        <p:txBody>
          <a:bodyPr bIns="36000" anchor="b">
            <a:normAutofit/>
          </a:bodyPr>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9" name="Espace réservé du texte 3">
            <a:extLst>
              <a:ext uri="{FF2B5EF4-FFF2-40B4-BE49-F238E27FC236}">
                <a16:creationId xmlns:a16="http://schemas.microsoft.com/office/drawing/2014/main" id="{A1E8D77C-9B13-40C0-8FE4-6691F6ABF1BE}"/>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
        <p:nvSpPr>
          <p:cNvPr id="10" name="Espace réservé du pied de page 9">
            <a:extLst>
              <a:ext uri="{FF2B5EF4-FFF2-40B4-BE49-F238E27FC236}">
                <a16:creationId xmlns:a16="http://schemas.microsoft.com/office/drawing/2014/main" id="{F72EA64F-61D2-4696-8CF9-FEA4E4885AF0}"/>
              </a:ext>
            </a:extLst>
          </p:cNvPr>
          <p:cNvSpPr>
            <a:spLocks noGrp="1"/>
          </p:cNvSpPr>
          <p:nvPr>
            <p:ph type="ftr" sz="quarter" idx="20"/>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11" name="Espace réservé du numéro de diapositive 10">
            <a:extLst>
              <a:ext uri="{FF2B5EF4-FFF2-40B4-BE49-F238E27FC236}">
                <a16:creationId xmlns:a16="http://schemas.microsoft.com/office/drawing/2014/main" id="{73C24F0C-97A9-42A2-9F3F-ECD29A3FA6A2}"/>
              </a:ext>
            </a:extLst>
          </p:cNvPr>
          <p:cNvSpPr>
            <a:spLocks noGrp="1"/>
          </p:cNvSpPr>
          <p:nvPr>
            <p:ph type="sldNum" sz="quarter" idx="21"/>
          </p:nvPr>
        </p:nvSpPr>
        <p:spPr/>
        <p:txBody>
          <a:bodyPr/>
          <a:lstStyle/>
          <a:p>
            <a:fld id="{0CCC0F3D-6C85-4581-B708-13BD0E10D35E}" type="slidenum">
              <a:rPr lang="fr-BE" smtClean="0"/>
              <a:t>‹N°›</a:t>
            </a:fld>
            <a:endParaRPr lang="fr-BE"/>
          </a:p>
        </p:txBody>
      </p:sp>
    </p:spTree>
    <p:extLst>
      <p:ext uri="{BB962C8B-B14F-4D97-AF65-F5344CB8AC3E}">
        <p14:creationId xmlns:p14="http://schemas.microsoft.com/office/powerpoint/2010/main" val="180736301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itation">
    <p:spTree>
      <p:nvGrpSpPr>
        <p:cNvPr id="1" name=""/>
        <p:cNvGrpSpPr/>
        <p:nvPr/>
      </p:nvGrpSpPr>
      <p:grpSpPr>
        <a:xfrm>
          <a:off x="0" y="0"/>
          <a:ext cx="0" cy="0"/>
        </a:xfrm>
      </p:grpSpPr>
      <p:sp>
        <p:nvSpPr>
          <p:cNvPr id="5" name="Espace réservé du pied de page 4">
            <a:extLst>
              <a:ext uri="{FF2B5EF4-FFF2-40B4-BE49-F238E27FC236}">
                <a16:creationId xmlns:a16="http://schemas.microsoft.com/office/drawing/2014/main" id="{7FEC8028-CF9C-4A84-B018-B2A24FA4B4A7}"/>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6" name="Espace réservé du numéro de diapositive 5">
            <a:extLst>
              <a:ext uri="{FF2B5EF4-FFF2-40B4-BE49-F238E27FC236}">
                <a16:creationId xmlns:a16="http://schemas.microsoft.com/office/drawing/2014/main" id="{6120435B-07F7-4028-8A7D-08372CF6EA60}"/>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11" name="Espace réservé du contenu 10">
            <a:extLst>
              <a:ext uri="{FF2B5EF4-FFF2-40B4-BE49-F238E27FC236}">
                <a16:creationId xmlns:a16="http://schemas.microsoft.com/office/drawing/2014/main" id="{DADB0548-0579-4702-A0B3-8DAAF49468DD}"/>
              </a:ext>
            </a:extLst>
          </p:cNvPr>
          <p:cNvSpPr>
            <a:spLocks noGrp="1"/>
          </p:cNvSpPr>
          <p:nvPr>
            <p:ph sz="quarter" idx="18" hasCustomPrompt="1"/>
          </p:nvPr>
        </p:nvSpPr>
        <p:spPr>
          <a:xfrm>
            <a:off x="504000" y="1557338"/>
            <a:ext cx="8335200" cy="4679974"/>
          </a:xfrm>
        </p:spPr>
        <p:txBody>
          <a:bodyPr anchor="ctr"/>
          <a:lstStyle>
            <a:lvl1pPr>
              <a:defRPr sz="2400" b="0" i="1"/>
            </a:lvl1pPr>
            <a:lvl2pPr marL="4124325" indent="0">
              <a:spcBef>
                <a:spcPts val="1200"/>
              </a:spcBef>
              <a:buNone/>
              <a:defRPr b="1">
                <a:solidFill>
                  <a:schemeClr val="accent1"/>
                </a:solidFill>
              </a:defRPr>
            </a:lvl2pPr>
            <a:lvl3pPr marL="4124325" indent="0">
              <a:spcBef>
                <a:spcPct val="0"/>
              </a:spcBef>
              <a:buNone/>
              <a:defRPr sz="1400" i="1">
                <a:solidFill>
                  <a:schemeClr val="accent1"/>
                </a:solidFill>
              </a:defRPr>
            </a:lvl3pPr>
          </a:lstStyle>
          <a:p>
            <a:pPr lvl="0"/>
            <a:r>
              <a:rPr lang="fr-FR"/>
              <a:t>« Cliquez pour insérer la citation »</a:t>
            </a:r>
          </a:p>
          <a:p>
            <a:pPr lvl="1"/>
            <a:r>
              <a:rPr lang="fr-FR"/>
              <a:t>Nom prénom</a:t>
            </a:r>
          </a:p>
          <a:p>
            <a:pPr lvl="2"/>
            <a:r>
              <a:rPr lang="fr-FR"/>
              <a:t>Fonction</a:t>
            </a:r>
          </a:p>
        </p:txBody>
      </p:sp>
      <p:sp>
        <p:nvSpPr>
          <p:cNvPr id="7" name="Espace réservé du texte 3">
            <a:extLst>
              <a:ext uri="{FF2B5EF4-FFF2-40B4-BE49-F238E27FC236}">
                <a16:creationId xmlns:a16="http://schemas.microsoft.com/office/drawing/2014/main" id="{D18C4276-0115-4FF1-A4B1-1840F5C492D7}"/>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10" name="Espace réservé du texte 3">
            <a:extLst>
              <a:ext uri="{FF2B5EF4-FFF2-40B4-BE49-F238E27FC236}">
                <a16:creationId xmlns:a16="http://schemas.microsoft.com/office/drawing/2014/main" id="{B48C59C8-0C6C-4822-A344-F47BB59FB253}"/>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298370083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Accroche">
    <p:spTree>
      <p:nvGrpSpPr>
        <p:cNvPr id="1" name=""/>
        <p:cNvGrpSpPr/>
        <p:nvPr/>
      </p:nvGrpSpPr>
      <p:grpSpPr>
        <a:xfrm>
          <a:off x="0" y="0"/>
          <a:ext cx="0" cy="0"/>
        </a:xfrm>
      </p:grpSpPr>
      <p:sp>
        <p:nvSpPr>
          <p:cNvPr id="5" name="Espace réservé du pied de page 4">
            <a:extLst>
              <a:ext uri="{FF2B5EF4-FFF2-40B4-BE49-F238E27FC236}">
                <a16:creationId xmlns:a16="http://schemas.microsoft.com/office/drawing/2014/main" id="{7FEC8028-CF9C-4A84-B018-B2A24FA4B4A7}"/>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6" name="Espace réservé du numéro de diapositive 5">
            <a:extLst>
              <a:ext uri="{FF2B5EF4-FFF2-40B4-BE49-F238E27FC236}">
                <a16:creationId xmlns:a16="http://schemas.microsoft.com/office/drawing/2014/main" id="{6120435B-07F7-4028-8A7D-08372CF6EA60}"/>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11" name="Espace réservé du contenu 10">
            <a:extLst>
              <a:ext uri="{FF2B5EF4-FFF2-40B4-BE49-F238E27FC236}">
                <a16:creationId xmlns:a16="http://schemas.microsoft.com/office/drawing/2014/main" id="{DADB0548-0579-4702-A0B3-8DAAF49468DD}"/>
              </a:ext>
            </a:extLst>
          </p:cNvPr>
          <p:cNvSpPr>
            <a:spLocks noGrp="1"/>
          </p:cNvSpPr>
          <p:nvPr>
            <p:ph sz="quarter" idx="18" hasCustomPrompt="1"/>
          </p:nvPr>
        </p:nvSpPr>
        <p:spPr>
          <a:xfrm>
            <a:off x="504000" y="1557338"/>
            <a:ext cx="8335200" cy="4103910"/>
          </a:xfrm>
        </p:spPr>
        <p:txBody>
          <a:bodyPr anchor="ctr"/>
          <a:lstStyle>
            <a:lvl1pPr>
              <a:defRPr sz="2400" b="1"/>
            </a:lvl1pPr>
            <a:lvl2pPr marL="0" indent="0">
              <a:buNone/>
              <a:defRPr sz="1800"/>
            </a:lvl2pPr>
          </a:lstStyle>
          <a:p>
            <a:pPr lvl="0"/>
            <a:r>
              <a:rPr lang="fr-FR"/>
              <a:t>Cliquez pour insérer une accroche</a:t>
            </a:r>
          </a:p>
          <a:p>
            <a:pPr lvl="1"/>
            <a:r>
              <a:rPr lang="fr-FR"/>
              <a:t>Deuxième niveau</a:t>
            </a:r>
          </a:p>
        </p:txBody>
      </p:sp>
      <p:sp>
        <p:nvSpPr>
          <p:cNvPr id="8" name="Espace réservé du texte 3">
            <a:extLst>
              <a:ext uri="{FF2B5EF4-FFF2-40B4-BE49-F238E27FC236}">
                <a16:creationId xmlns:a16="http://schemas.microsoft.com/office/drawing/2014/main" id="{EB5F2036-C022-49A7-B9D3-9CC67283639C}"/>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9" name="Espace réservé du texte 3">
            <a:extLst>
              <a:ext uri="{FF2B5EF4-FFF2-40B4-BE49-F238E27FC236}">
                <a16:creationId xmlns:a16="http://schemas.microsoft.com/office/drawing/2014/main" id="{AAFA52C6-B86B-4E41-96E6-BF2F606044E2}"/>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15226774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Deux contenus">
    <p:spTree>
      <p:nvGrpSpPr>
        <p:cNvPr id="1" name=""/>
        <p:cNvGrpSpPr/>
        <p:nvPr/>
      </p:nvGrpSpPr>
      <p:grpSpPr>
        <a:xfrm>
          <a:off x="0" y="0"/>
          <a:ext cx="0" cy="0"/>
        </a:xfrm>
      </p:grpSpPr>
      <p:sp>
        <p:nvSpPr>
          <p:cNvPr id="2" name="Espace réservé du pied de page 1">
            <a:extLst>
              <a:ext uri="{FF2B5EF4-FFF2-40B4-BE49-F238E27FC236}">
                <a16:creationId xmlns:a16="http://schemas.microsoft.com/office/drawing/2014/main" id="{774E791F-872C-49F2-9EC1-87769F07985F}"/>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5" name="Espace réservé du numéro de diapositive 4">
            <a:extLst>
              <a:ext uri="{FF2B5EF4-FFF2-40B4-BE49-F238E27FC236}">
                <a16:creationId xmlns:a16="http://schemas.microsoft.com/office/drawing/2014/main" id="{E02B8443-B4AC-45EA-8144-EC9956E8363E}"/>
              </a:ext>
            </a:extLst>
          </p:cNvPr>
          <p:cNvSpPr>
            <a:spLocks noGrp="1"/>
          </p:cNvSpPr>
          <p:nvPr>
            <p:ph type="sldNum" sz="quarter" idx="16"/>
          </p:nvPr>
        </p:nvSpPr>
        <p:spPr/>
        <p:txBody>
          <a:bodyPr/>
          <a:lstStyle/>
          <a:p>
            <a:fld id="{0CCC0F3D-6C85-4581-B708-13BD0E10D35E}" type="slidenum">
              <a:rPr lang="fr-BE" smtClean="0"/>
              <a:t>‹N°›</a:t>
            </a:fld>
            <a:endParaRPr lang="fr-BE"/>
          </a:p>
        </p:txBody>
      </p:sp>
      <p:sp>
        <p:nvSpPr>
          <p:cNvPr id="7" name="Espace réservé du contenu 6">
            <a:extLst>
              <a:ext uri="{FF2B5EF4-FFF2-40B4-BE49-F238E27FC236}">
                <a16:creationId xmlns:a16="http://schemas.microsoft.com/office/drawing/2014/main" id="{1B90BC4B-A087-4820-8B47-970EB3183BA2}"/>
              </a:ext>
            </a:extLst>
          </p:cNvPr>
          <p:cNvSpPr>
            <a:spLocks noGrp="1"/>
          </p:cNvSpPr>
          <p:nvPr>
            <p:ph sz="quarter" idx="18"/>
          </p:nvPr>
        </p:nvSpPr>
        <p:spPr>
          <a:xfrm>
            <a:off x="504000" y="1556792"/>
            <a:ext cx="3744000" cy="460905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contenu 6">
            <a:extLst>
              <a:ext uri="{FF2B5EF4-FFF2-40B4-BE49-F238E27FC236}">
                <a16:creationId xmlns:a16="http://schemas.microsoft.com/office/drawing/2014/main" id="{2E0F85D6-5D06-409E-88A8-1E453CB846F3}"/>
              </a:ext>
            </a:extLst>
          </p:cNvPr>
          <p:cNvSpPr>
            <a:spLocks noGrp="1"/>
          </p:cNvSpPr>
          <p:nvPr>
            <p:ph sz="quarter" idx="19"/>
          </p:nvPr>
        </p:nvSpPr>
        <p:spPr>
          <a:xfrm>
            <a:off x="5095200" y="1556792"/>
            <a:ext cx="3744000" cy="460905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3">
            <a:extLst>
              <a:ext uri="{FF2B5EF4-FFF2-40B4-BE49-F238E27FC236}">
                <a16:creationId xmlns:a16="http://schemas.microsoft.com/office/drawing/2014/main" id="{C19BB98D-7A23-4FCE-A066-E6CB1854FC38}"/>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defRPr sz="900" cap="all" baseline="0">
                <a:solidFill>
                  <a:schemeClr val="bg1">
                    <a:lumMod val="50000"/>
                  </a:schemeClr>
                </a:solidFill>
                <a:latin typeface="+mj-lt"/>
              </a:defRPr>
            </a:lvl1pPr>
            <a:lvl2pPr marL="180975" indent="0" defTabSz="358775">
              <a:spcBef>
                <a:spcPts val="300"/>
              </a:spcBef>
              <a:spcAft>
                <a:spcPct val="0"/>
              </a:spcAft>
              <a:buFont typeface="+mj-lt"/>
              <a:buNone/>
              <a:defRPr sz="1000" cap="all" baseline="0">
                <a:solidFill>
                  <a:schemeClr val="bg1">
                    <a:lumMod val="50000"/>
                  </a:schemeClr>
                </a:solidFill>
              </a:defRPr>
            </a:lvl2pPr>
          </a:lstStyle>
          <a:p>
            <a:pPr lvl="0"/>
            <a:r>
              <a:rPr lang="fr-FR"/>
              <a:t>I.    Rappel du nom du chapitre (Tabulation après le N°)</a:t>
            </a:r>
          </a:p>
        </p:txBody>
      </p:sp>
      <p:sp>
        <p:nvSpPr>
          <p:cNvPr id="10" name="Espace réservé du texte 3">
            <a:extLst>
              <a:ext uri="{FF2B5EF4-FFF2-40B4-BE49-F238E27FC236}">
                <a16:creationId xmlns:a16="http://schemas.microsoft.com/office/drawing/2014/main" id="{25222106-F748-48A5-8B95-471D037907E9}"/>
              </a:ext>
            </a:extLst>
          </p:cNvPr>
          <p:cNvSpPr>
            <a:spLocks noGrp="1"/>
          </p:cNvSpPr>
          <p:nvPr>
            <p:ph type="body" sz="quarter" idx="20" hasCustomPrompt="1"/>
          </p:nvPr>
        </p:nvSpPr>
        <p:spPr>
          <a:xfrm>
            <a:off x="504000" y="548680"/>
            <a:ext cx="5040560" cy="504056"/>
          </a:xfrm>
          <a:prstGeom prst="rect">
            <a:avLst/>
          </a:prstGeom>
        </p:spPr>
        <p:txBody>
          <a:bodyPr lIns="324000" tIns="18000">
            <a:normAutofit/>
          </a:bodyPr>
          <a:lstStyle>
            <a:lvl1pPr marL="0" indent="0" defTabSz="180975">
              <a:buFont typeface="+mj-lt"/>
              <a:buNone/>
              <a:defRPr sz="900" b="0" cap="all" baseline="0">
                <a:solidFill>
                  <a:schemeClr val="bg1">
                    <a:lumMod val="50000"/>
                  </a:schemeClr>
                </a:solidFill>
                <a:latin typeface="+mn-lt"/>
              </a:defRPr>
            </a:lvl1pPr>
            <a:lvl2pPr marL="180975" indent="0" defTabSz="358775">
              <a:spcBef>
                <a:spcPts val="300"/>
              </a:spcBef>
              <a:spcAft>
                <a:spcPct val="0"/>
              </a:spcAft>
              <a:buFont typeface="+mj-lt"/>
              <a:buNone/>
              <a:defRPr sz="1000" b="0" cap="all" baseline="0">
                <a:solidFill>
                  <a:schemeClr val="bg1">
                    <a:lumMod val="50000"/>
                  </a:schemeClr>
                </a:solidFill>
              </a:defRPr>
            </a:lvl2pPr>
          </a:lstStyle>
          <a:p>
            <a:pPr lvl="0"/>
            <a:r>
              <a:rPr lang="fr-FR"/>
              <a:t>A.  Rappel de la sous partie</a:t>
            </a:r>
          </a:p>
        </p:txBody>
      </p:sp>
    </p:spTree>
    <p:extLst>
      <p:ext uri="{BB962C8B-B14F-4D97-AF65-F5344CB8AC3E}">
        <p14:creationId xmlns:p14="http://schemas.microsoft.com/office/powerpoint/2010/main" val="355017357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media/image1.jpeg" /><Relationship Id="rId5" Type="http://schemas.openxmlformats.org/officeDocument/2006/relationships/image" Target="../media/image2.emf"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image" Target="../media/image3.png" /><Relationship Id="rId13" Type="http://schemas.openxmlformats.org/officeDocument/2006/relationships/image" Target="../media/image4.emf" /><Relationship Id="rId14" Type="http://schemas.openxmlformats.org/officeDocument/2006/relationships/image" Target="../media/image5.emf" /><Relationship Id="rId15"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image" Target="../media/image5.emf" /><Relationship Id="rId5" Type="http://schemas.openxmlformats.org/officeDocument/2006/relationships/image" Target="../media/image6.jpeg" /><Relationship Id="rId6"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image" Target="../media/image1.jpeg" /><Relationship Id="rId5" Type="http://schemas.openxmlformats.org/officeDocument/2006/relationships/image" Target="../media/image2.emf" /><Relationship Id="rId6"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slideLayout" Target="../slideLayouts/slideLayout30.xml" /><Relationship Id="rId11" Type="http://schemas.openxmlformats.org/officeDocument/2006/relationships/slideLayout" Target="../slideLayouts/slideLayout31.xml" /><Relationship Id="rId12" Type="http://schemas.openxmlformats.org/officeDocument/2006/relationships/image" Target="../media/image3.png" /><Relationship Id="rId13" Type="http://schemas.openxmlformats.org/officeDocument/2006/relationships/image" Target="../media/image4.emf" /><Relationship Id="rId14" Type="http://schemas.openxmlformats.org/officeDocument/2006/relationships/image" Target="../media/image5.emf" /><Relationship Id="rId15" Type="http://schemas.openxmlformats.org/officeDocument/2006/relationships/theme" Target="../theme/theme5.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slideLayout" Target="../slideLayouts/slideLayout24.xml" /><Relationship Id="rId5" Type="http://schemas.openxmlformats.org/officeDocument/2006/relationships/slideLayout" Target="../slideLayouts/slideLayout25.xml" /><Relationship Id="rId6" Type="http://schemas.openxmlformats.org/officeDocument/2006/relationships/slideLayout" Target="../slideLayouts/slideLayout26.xml" /><Relationship Id="rId7" Type="http://schemas.openxmlformats.org/officeDocument/2006/relationships/slideLayout" Target="../slideLayouts/slideLayout27.xml" /><Relationship Id="rId8" Type="http://schemas.openxmlformats.org/officeDocument/2006/relationships/slideLayout" Target="../slideLayouts/slideLayout28.xml" /><Relationship Id="rId9" Type="http://schemas.openxmlformats.org/officeDocument/2006/relationships/slideLayout" Target="../slideLayouts/slideLayout2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Image 2">
            <a:extLst>
              <a:ext uri="{FF2B5EF4-FFF2-40B4-BE49-F238E27FC236}">
                <a16:creationId xmlns:a16="http://schemas.microsoft.com/office/drawing/2014/main" id="{0E0DFB50-95D5-4C8F-9BAB-4E648F837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14" name="object 5"/>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a:solidFill>
                  <a:srgbClr val="FFFFFF"/>
                </a:solidFill>
                <a:latin typeface="Arial"/>
                <a:cs typeface="Arial"/>
              </a:rPr>
              <a:t>W W </a:t>
            </a:r>
            <a:r>
              <a:rPr sz="700" spc="85">
                <a:solidFill>
                  <a:srgbClr val="FFFFFF"/>
                </a:solidFill>
                <a:latin typeface="Arial"/>
                <a:cs typeface="Arial"/>
              </a:rPr>
              <a:t>W. </a:t>
            </a:r>
            <a:r>
              <a:rPr sz="700">
                <a:solidFill>
                  <a:srgbClr val="FFFFFF"/>
                </a:solidFill>
                <a:latin typeface="Arial"/>
                <a:cs typeface="Arial"/>
              </a:rPr>
              <a:t>T E T R A L A </a:t>
            </a:r>
            <a:r>
              <a:rPr sz="700" spc="85">
                <a:solidFill>
                  <a:srgbClr val="FFFFFF"/>
                </a:solidFill>
                <a:latin typeface="Arial"/>
                <a:cs typeface="Arial"/>
              </a:rPr>
              <a:t>W. </a:t>
            </a:r>
            <a:r>
              <a:rPr sz="700">
                <a:solidFill>
                  <a:srgbClr val="FFFFFF"/>
                </a:solidFill>
                <a:latin typeface="Arial"/>
                <a:cs typeface="Arial"/>
              </a:rPr>
              <a:t>C O</a:t>
            </a:r>
            <a:r>
              <a:rPr sz="700" spc="100">
                <a:solidFill>
                  <a:srgbClr val="FFFFFF"/>
                </a:solidFill>
                <a:latin typeface="Arial"/>
                <a:cs typeface="Arial"/>
              </a:rPr>
              <a:t> </a:t>
            </a:r>
            <a:r>
              <a:rPr sz="700">
                <a:solidFill>
                  <a:srgbClr val="FFFFFF"/>
                </a:solidFill>
                <a:latin typeface="Arial"/>
                <a:cs typeface="Arial"/>
              </a:rPr>
              <a:t>M</a:t>
            </a:r>
          </a:p>
        </p:txBody>
      </p:sp>
      <p:pic>
        <p:nvPicPr>
          <p:cNvPr id="7" name="Image 6">
            <a:extLst>
              <a:ext uri="{FF2B5EF4-FFF2-40B4-BE49-F238E27FC236}">
                <a16:creationId xmlns:a16="http://schemas.microsoft.com/office/drawing/2014/main" id="{67CC12AB-DED2-4706-B219-DF9CD45ADF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6093619" y="278609"/>
            <a:ext cx="2844000" cy="361723"/>
          </a:xfrm>
          <a:prstGeom prst="rect">
            <a:avLst/>
          </a:prstGeom>
        </p:spPr>
      </p:pic>
      <p:sp>
        <p:nvSpPr>
          <p:cNvPr id="8" name="object 7">
            <a:extLst>
              <a:ext uri="{FF2B5EF4-FFF2-40B4-BE49-F238E27FC236}">
                <a16:creationId xmlns:a16="http://schemas.microsoft.com/office/drawing/2014/main" id="{C1250552-55E0-4343-9157-D8DEE5DDB417}"/>
              </a:ext>
            </a:extLst>
          </p:cNvPr>
          <p:cNvSpPr txBox="1"/>
          <p:nvPr userDrawn="1"/>
        </p:nvSpPr>
        <p:spPr>
          <a:xfrm>
            <a:off x="1143000" y="5984222"/>
            <a:ext cx="5329300" cy="628955"/>
          </a:xfrm>
          <a:prstGeom prst="rect">
            <a:avLst/>
          </a:prstGeom>
        </p:spPr>
        <p:txBody>
          <a:bodyPr vert="horz" wrap="square" lIns="0" tIns="12700" rIns="0" bIns="0" rtlCol="0" anchor="b">
            <a:spAutoFit/>
          </a:bodyPr>
          <a:lstStyle/>
          <a:p>
            <a:pPr marL="12700" marR="0" lvl="0" indent="0" algn="l" defTabSz="457200" rtl="0" eaLnBrk="1" fontAlgn="auto" latinLnBrk="0" hangingPunct="1">
              <a:lnSpc>
                <a:spcPts val="1190"/>
              </a:lnSpc>
              <a:spcBef>
                <a:spcPts val="100"/>
              </a:spcBef>
              <a:spcAft>
                <a:spcPct val="0"/>
              </a:spcAft>
              <a:buClrTx/>
              <a:buSzTx/>
              <a:buFontTx/>
              <a:buNone/>
              <a:defRPr/>
            </a:pPr>
            <a:r>
              <a:rPr lang="fr-BE" sz="900">
                <a:solidFill>
                  <a:srgbClr val="FFFFFF"/>
                </a:solidFill>
                <a:latin typeface="Arial Black"/>
                <a:cs typeface="Arial Black"/>
              </a:rPr>
              <a:t>JEROME NOEL </a:t>
            </a:r>
            <a:r>
              <a:rPr lang="fr-BE" sz="900">
                <a:solidFill>
                  <a:srgbClr val="FFFFFF"/>
                </a:solidFill>
                <a:latin typeface="Arial"/>
                <a:cs typeface="Arial"/>
              </a:rPr>
              <a:t>/</a:t>
            </a:r>
            <a:r>
              <a:rPr lang="fr-BE" sz="900" spc="30">
                <a:solidFill>
                  <a:srgbClr val="FFFFFF"/>
                </a:solidFill>
                <a:latin typeface="Arial"/>
                <a:cs typeface="Arial"/>
              </a:rPr>
              <a:t>  </a:t>
            </a:r>
            <a:r>
              <a:rPr lang="fr-BE" sz="900" spc="-55">
                <a:solidFill>
                  <a:srgbClr val="FFFFFF"/>
                </a:solidFill>
                <a:latin typeface="Arial"/>
                <a:cs typeface="Arial"/>
              </a:rPr>
              <a:t>AVOCAT</a:t>
            </a:r>
            <a:br>
              <a:rPr lang="fr-BE" sz="900" spc="5">
                <a:solidFill>
                  <a:srgbClr val="FFFFFF"/>
                </a:solidFill>
                <a:latin typeface="Arial"/>
                <a:cs typeface="Arial"/>
              </a:rPr>
            </a:br>
            <a:r>
              <a:rPr lang="fr-BE" sz="900" spc="5">
                <a:solidFill>
                  <a:srgbClr val="FFFFFF"/>
                </a:solidFill>
                <a:latin typeface="Arial"/>
                <a:cs typeface="Arial"/>
                <a:sym typeface="Wingdings" panose="05000000000000000000" pitchFamily="2" charset="2"/>
              </a:rPr>
              <a:t>Avenue Louise 240/3 – 1050 Bruxelles</a:t>
            </a:r>
            <a:br>
              <a:rPr lang="fr-BE" sz="900" spc="5">
                <a:solidFill>
                  <a:srgbClr val="FFFFFF"/>
                </a:solidFill>
                <a:latin typeface="Arial"/>
                <a:cs typeface="Arial"/>
                <a:sym typeface="Wingdings" panose="05000000000000000000" pitchFamily="2" charset="2"/>
              </a:rPr>
            </a:br>
            <a:r>
              <a:rPr lang="fr-BE" sz="900" spc="5">
                <a:solidFill>
                  <a:srgbClr val="FFFFFF"/>
                </a:solidFill>
                <a:latin typeface="Arial"/>
                <a:cs typeface="Arial"/>
                <a:sym typeface="Wingdings" panose="05000000000000000000" pitchFamily="2" charset="2"/>
              </a:rPr>
              <a:t>jn@tetralaw.com -  02 535 73 28</a:t>
            </a:r>
            <a:endParaRPr lang="fr-BE" sz="900" spc="5" baseline="0">
              <a:solidFill>
                <a:srgbClr val="FFFFFF"/>
              </a:solidFill>
              <a:latin typeface="Arial"/>
              <a:cs typeface="Arial"/>
              <a:sym typeface="Wingdings" panose="05000000000000000000" pitchFamily="2" charset="2"/>
            </a:endParaRPr>
          </a:p>
          <a:p>
            <a:pPr marL="12700" marR="0" lvl="0" indent="0" algn="l" defTabSz="457200" rtl="0" eaLnBrk="1" fontAlgn="auto" latinLnBrk="0" hangingPunct="1">
              <a:lnSpc>
                <a:spcPts val="1190"/>
              </a:lnSpc>
              <a:spcBef>
                <a:spcPts val="100"/>
              </a:spcBef>
              <a:spcAft>
                <a:spcPct val="0"/>
              </a:spcAft>
              <a:buClrTx/>
              <a:buSzTx/>
              <a:buFontTx/>
              <a:buNone/>
              <a:defRPr/>
            </a:pPr>
            <a:endParaRPr lang="fr-BE" sz="900" spc="5">
              <a:solidFill>
                <a:srgbClr val="FFFFFF"/>
              </a:solidFill>
              <a:latin typeface="Arial"/>
              <a:cs typeface="Arial"/>
              <a:sym typeface="Wingdings" panose="05000000000000000000" pitchFamily="2" charset="2"/>
            </a:endParaRPr>
          </a:p>
        </p:txBody>
      </p:sp>
    </p:spTree>
    <p:extLst>
      <p:ext uri="{BB962C8B-B14F-4D97-AF65-F5344CB8AC3E}">
        <p14:creationId xmlns:p14="http://schemas.microsoft.com/office/powerpoint/2010/main" val="2446865057"/>
      </p:ext>
    </p:extLst>
  </p:cSld>
  <p:clrMap bg1="lt1" tx1="dk1" bg2="lt2" tx2="dk2" accent1="accent1" accent2="accent2" accent3="accent3" accent4="accent4" accent5="accent5" accent6="accent6" hlink="hlink" folHlink="folHlink"/>
  <p:sldLayoutIdLst>
    <p:sldLayoutId id="2147483667" r:id="rId1"/>
    <p:sldLayoutId id="2147483683" r:id="rId2"/>
    <p:sldLayoutId id="2147483685" r:id="rId3"/>
  </p:sldLayoutIdLst>
  <p:transition/>
  <p:timing/>
  <p:hf hdr="0" dt="0"/>
  <p:txStyles>
    <p:titleStyle>
      <a:lvl1pPr algn="l" defTabSz="914400" rtl="0" eaLnBrk="1" latinLnBrk="0" hangingPunct="1">
        <a:lnSpc>
          <a:spcPct val="90000"/>
        </a:lnSpc>
        <a:spcBef>
          <a:spcPct val="0"/>
        </a:spcBef>
        <a:buNone/>
        <a:defRPr sz="2800" kern="1200" cap="all" baseline="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b="0" kern="1200" cap="all" baseline="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Imag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bwMode="hidden">
          <a:xfrm>
            <a:off x="-762" y="0"/>
            <a:ext cx="286512" cy="6858000"/>
          </a:xfrm>
          <a:prstGeom prst="rect">
            <a:avLst/>
          </a:prstGeom>
        </p:spPr>
      </p:pic>
      <p:sp>
        <p:nvSpPr>
          <p:cNvPr id="2" name="Espace réservé du pied de page 1"/>
          <p:cNvSpPr>
            <a:spLocks noGrp="1"/>
          </p:cNvSpPr>
          <p:nvPr>
            <p:ph type="ftr" sz="quarter" idx="3"/>
          </p:nvPr>
        </p:nvSpPr>
        <p:spPr>
          <a:xfrm>
            <a:off x="504000" y="6484620"/>
            <a:ext cx="6705600" cy="3240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3" name="Espace réservé du numéro de diapositive 2"/>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t>‹N°›</a:t>
            </a:fld>
            <a:endParaRPr lang="fr-BE"/>
          </a:p>
        </p:txBody>
      </p:sp>
      <p:pic>
        <p:nvPicPr>
          <p:cNvPr id="5" name="Image 4">
            <a:extLst>
              <a:ext uri="{FF2B5EF4-FFF2-40B4-BE49-F238E27FC236}">
                <a16:creationId xmlns:a16="http://schemas.microsoft.com/office/drawing/2014/main" id="{B53545E5-0054-46BB-9F0B-268BB36088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39150" y="6181725"/>
            <a:ext cx="427069" cy="515652"/>
          </a:xfrm>
          <a:prstGeom prst="rect">
            <a:avLst/>
          </a:prstGeom>
        </p:spPr>
      </p:pic>
      <p:pic>
        <p:nvPicPr>
          <p:cNvPr id="13" name="Image 12">
            <a:extLst>
              <a:ext uri="{FF2B5EF4-FFF2-40B4-BE49-F238E27FC236}">
                <a16:creationId xmlns:a16="http://schemas.microsoft.com/office/drawing/2014/main" id="{19654E6D-F693-43F8-9C5E-F2A2A8AED40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invGray">
          <a:xfrm>
            <a:off x="6093619" y="278609"/>
            <a:ext cx="2844000" cy="361724"/>
          </a:xfrm>
          <a:prstGeom prst="rect">
            <a:avLst/>
          </a:prstGeom>
        </p:spPr>
      </p:pic>
      <p:sp>
        <p:nvSpPr>
          <p:cNvPr id="4" name="Espace réservé du texte 3">
            <a:extLst>
              <a:ext uri="{FF2B5EF4-FFF2-40B4-BE49-F238E27FC236}">
                <a16:creationId xmlns:a16="http://schemas.microsoft.com/office/drawing/2014/main" id="{BE1F2C6F-2DA4-4D2D-839E-657EF9BADD55}"/>
              </a:ext>
            </a:extLst>
          </p:cNvPr>
          <p:cNvSpPr>
            <a:spLocks noGrp="1"/>
          </p:cNvSpPr>
          <p:nvPr>
            <p:ph type="body" idx="1"/>
          </p:nvPr>
        </p:nvSpPr>
        <p:spPr>
          <a:xfrm>
            <a:off x="504000" y="1556792"/>
            <a:ext cx="8332446" cy="462017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3239098"/>
      </p:ext>
    </p:extLst>
  </p:cSld>
  <p:clrMap bg1="lt1" tx1="dk1" bg2="lt2" tx2="dk2" accent1="accent1" accent2="accent2" accent3="accent3" accent4="accent4" accent5="accent5" accent6="accent6" hlink="hlink" folHlink="folHlink"/>
  <p:sldLayoutIdLst>
    <p:sldLayoutId id="2147483682" r:id="rId1"/>
    <p:sldLayoutId id="2147483693" r:id="rId2"/>
    <p:sldLayoutId id="2147483694" r:id="rId3"/>
    <p:sldLayoutId id="2147483687" r:id="rId4"/>
    <p:sldLayoutId id="2147483686" r:id="rId5"/>
    <p:sldLayoutId id="2147483676" r:id="rId6"/>
    <p:sldLayoutId id="2147483677" r:id="rId7"/>
    <p:sldLayoutId id="2147483678" r:id="rId8"/>
    <p:sldLayoutId id="2147483688" r:id="rId9"/>
    <p:sldLayoutId id="2147483679" r:id="rId10"/>
    <p:sldLayoutId id="2147483695" r:id="rId11"/>
  </p:sldLayoutIdLst>
  <p:transition/>
  <p:timing/>
  <p:hf hdr="0" dt="0"/>
  <p:txStyles>
    <p:titleStyle>
      <a:lvl1pPr algn="l" defTabSz="914400" rtl="0" eaLnBrk="1" latinLnBrk="0" hangingPunct="1">
        <a:lnSpc>
          <a:spcPct val="90000"/>
        </a:lnSpc>
        <a:spcBef>
          <a:spcPct val="0"/>
        </a:spcBef>
        <a:buNone/>
        <a:defRPr sz="2400" kern="1200" cap="all" baseline="0">
          <a:solidFill>
            <a:srgbClr val="267BC0"/>
          </a:solidFill>
          <a:latin typeface="Arial Black" panose="020b0a04020102020204" pitchFamily="34" charset="0"/>
          <a:ea typeface="+mj-ea"/>
          <a:cs typeface="+mj-cs"/>
        </a:defRPr>
      </a:lvl1pPr>
    </p:titleStyle>
    <p:bodyStyle>
      <a:lvl1pPr marL="0" indent="0" algn="l" defTabSz="361950" rtl="0" eaLnBrk="1" latinLnBrk="0" hangingPunct="1">
        <a:lnSpc>
          <a:spcPct val="90000"/>
        </a:lnSpc>
        <a:spcBef>
          <a:spcPts val="1000"/>
        </a:spcBef>
        <a:buFont typeface="+mj-lt"/>
        <a:buNone/>
        <a:tabLst>
          <a:tab pos="361950"/>
        </a:tabLst>
        <a:defRPr sz="1600" b="0" kern="1200" cap="none" baseline="0">
          <a:solidFill>
            <a:schemeClr val="tx1"/>
          </a:solidFill>
          <a:latin typeface="+mn-lt"/>
          <a:ea typeface="+mn-ea"/>
          <a:cs typeface="Arial" panose="020b0604020202020204" pitchFamily="34" charset="0"/>
        </a:defRPr>
      </a:lvl1pPr>
      <a:lvl2pPr marL="542925" indent="-180975" algn="l" defTabSz="914400" rtl="0" eaLnBrk="1" latinLnBrk="0" hangingPunct="1">
        <a:lnSpc>
          <a:spcPct val="90000"/>
        </a:lnSpc>
        <a:spcBef>
          <a:spcPts val="500"/>
        </a:spcBef>
        <a:buSzPct val="80000"/>
        <a:buFont typeface="Arial" panose="020b0604020202020204" pitchFamily="34" charset="0"/>
        <a:buChar char="●"/>
        <a:tabLst>
          <a:tab pos="542925"/>
        </a:tabLst>
        <a:defRPr sz="1500" kern="1200">
          <a:solidFill>
            <a:schemeClr val="tx1"/>
          </a:solidFill>
          <a:latin typeface="+mn-lt"/>
          <a:ea typeface="+mn-ea"/>
          <a:cs typeface="+mn-cs"/>
        </a:defRPr>
      </a:lvl2pPr>
      <a:lvl3pPr marL="714375" indent="-171450" algn="l" defTabSz="914400" rtl="0" eaLnBrk="1" latinLnBrk="0" hangingPunct="1">
        <a:lnSpc>
          <a:spcPct val="90000"/>
        </a:lnSpc>
        <a:spcBef>
          <a:spcPts val="500"/>
        </a:spcBef>
        <a:buSzPct val="80000"/>
        <a:buFont typeface="Arial" panose="020b0604020202020204" pitchFamily="34" charset="0"/>
        <a:buChar char="●"/>
        <a:tabLst>
          <a:tab pos="714375"/>
        </a:tabLst>
        <a:defRPr sz="1500" kern="1200">
          <a:solidFill>
            <a:schemeClr val="tx1"/>
          </a:solidFill>
          <a:latin typeface="+mn-lt"/>
          <a:ea typeface="+mn-ea"/>
          <a:cs typeface="+mn-cs"/>
        </a:defRPr>
      </a:lvl3pPr>
      <a:lvl4pPr marL="990600" indent="-276225" algn="l" defTabSz="914400" rtl="0" eaLnBrk="1" latinLnBrk="0" hangingPunct="1">
        <a:lnSpc>
          <a:spcPct val="90000"/>
        </a:lnSpc>
        <a:spcBef>
          <a:spcPts val="500"/>
        </a:spcBef>
        <a:buSzPct val="80000"/>
        <a:buFont typeface="Arial" panose="020b0604020202020204" pitchFamily="34" charset="0"/>
        <a:buChar char="●"/>
        <a:defRPr sz="1500" kern="1200">
          <a:solidFill>
            <a:schemeClr val="tx1"/>
          </a:solidFill>
          <a:latin typeface="+mn-lt"/>
          <a:ea typeface="+mn-ea"/>
          <a:cs typeface="+mn-cs"/>
        </a:defRPr>
      </a:lvl4pPr>
      <a:lvl5pPr marL="1257300" indent="-266700" algn="l" defTabSz="914400" rtl="0" eaLnBrk="1" latinLnBrk="0" hangingPunct="1">
        <a:lnSpc>
          <a:spcPct val="90000"/>
        </a:lnSpc>
        <a:spcBef>
          <a:spcPts val="500"/>
        </a:spcBef>
        <a:buSzPct val="80000"/>
        <a:buFont typeface="Arial" panose="020b0604020202020204" pitchFamily="34" charset="0"/>
        <a:buChar char="●"/>
        <a:tabLst>
          <a:tab pos="1257300"/>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568" userDrawn="1">
          <p15:clr>
            <a:srgbClr val="F26B43"/>
          </p15:clr>
        </p15:guide>
        <p15:guide id="3" pos="38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4" name="object 5"/>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a:solidFill>
                  <a:schemeClr val="accent1"/>
                </a:solidFill>
                <a:latin typeface="Arial"/>
                <a:cs typeface="Arial"/>
              </a:rPr>
              <a:t>W W </a:t>
            </a:r>
            <a:r>
              <a:rPr sz="700" spc="85">
                <a:solidFill>
                  <a:schemeClr val="accent1"/>
                </a:solidFill>
                <a:latin typeface="Arial"/>
                <a:cs typeface="Arial"/>
              </a:rPr>
              <a:t>W. </a:t>
            </a:r>
            <a:r>
              <a:rPr sz="700">
                <a:solidFill>
                  <a:schemeClr val="accent1"/>
                </a:solidFill>
                <a:latin typeface="Arial"/>
                <a:cs typeface="Arial"/>
              </a:rPr>
              <a:t>T E T R A L A </a:t>
            </a:r>
            <a:r>
              <a:rPr sz="700" spc="85">
                <a:solidFill>
                  <a:schemeClr val="accent1"/>
                </a:solidFill>
                <a:latin typeface="Arial"/>
                <a:cs typeface="Arial"/>
              </a:rPr>
              <a:t>W. </a:t>
            </a:r>
            <a:r>
              <a:rPr sz="700">
                <a:solidFill>
                  <a:schemeClr val="accent1"/>
                </a:solidFill>
                <a:latin typeface="Arial"/>
                <a:cs typeface="Arial"/>
              </a:rPr>
              <a:t>C O</a:t>
            </a:r>
            <a:r>
              <a:rPr sz="700" spc="100">
                <a:solidFill>
                  <a:schemeClr val="accent1"/>
                </a:solidFill>
                <a:latin typeface="Arial"/>
                <a:cs typeface="Arial"/>
              </a:rPr>
              <a:t> </a:t>
            </a:r>
            <a:r>
              <a:rPr sz="700">
                <a:solidFill>
                  <a:schemeClr val="accent1"/>
                </a:solidFill>
                <a:latin typeface="Arial"/>
                <a:cs typeface="Arial"/>
              </a:rPr>
              <a:t>M</a:t>
            </a:r>
          </a:p>
        </p:txBody>
      </p:sp>
      <p:sp>
        <p:nvSpPr>
          <p:cNvPr id="8" name="object 7">
            <a:extLst>
              <a:ext uri="{FF2B5EF4-FFF2-40B4-BE49-F238E27FC236}">
                <a16:creationId xmlns:a16="http://schemas.microsoft.com/office/drawing/2014/main" id="{C1250552-55E0-4343-9157-D8DEE5DDB417}"/>
              </a:ext>
            </a:extLst>
          </p:cNvPr>
          <p:cNvSpPr txBox="1"/>
          <p:nvPr userDrawn="1"/>
        </p:nvSpPr>
        <p:spPr>
          <a:xfrm>
            <a:off x="1143000" y="5956151"/>
            <a:ext cx="5329300" cy="641201"/>
          </a:xfrm>
          <a:prstGeom prst="rect">
            <a:avLst/>
          </a:prstGeom>
        </p:spPr>
        <p:txBody>
          <a:bodyPr vert="horz" wrap="square" lIns="0" tIns="12700" rIns="0" bIns="0" rtlCol="0">
            <a:spAutoFit/>
          </a:bodyPr>
          <a:lstStyle/>
          <a:p>
            <a:pPr marL="12700">
              <a:lnSpc>
                <a:spcPts val="1190"/>
              </a:lnSpc>
              <a:spcBef>
                <a:spcPts val="100"/>
              </a:spcBef>
            </a:pPr>
            <a:r>
              <a:rPr lang="fr-BE" sz="1000">
                <a:solidFill>
                  <a:schemeClr val="accent1"/>
                </a:solidFill>
                <a:latin typeface="Arial Black"/>
                <a:cs typeface="Arial Black"/>
              </a:rPr>
              <a:t>RENAUD THONET  </a:t>
            </a:r>
            <a:r>
              <a:rPr sz="1000">
                <a:solidFill>
                  <a:schemeClr val="accent1"/>
                </a:solidFill>
                <a:latin typeface="Arial"/>
                <a:cs typeface="Arial"/>
              </a:rPr>
              <a:t>/</a:t>
            </a:r>
            <a:r>
              <a:rPr sz="1000" spc="30">
                <a:solidFill>
                  <a:schemeClr val="accent1"/>
                </a:solidFill>
                <a:latin typeface="Arial"/>
                <a:cs typeface="Arial"/>
              </a:rPr>
              <a:t> </a:t>
            </a:r>
            <a:r>
              <a:rPr lang="fr-FR" sz="1000" spc="30">
                <a:solidFill>
                  <a:schemeClr val="accent1"/>
                </a:solidFill>
                <a:latin typeface="Arial"/>
                <a:cs typeface="Arial"/>
              </a:rPr>
              <a:t> </a:t>
            </a:r>
            <a:r>
              <a:rPr sz="1000" spc="-55">
                <a:solidFill>
                  <a:schemeClr val="accent1"/>
                </a:solidFill>
                <a:latin typeface="Arial"/>
                <a:cs typeface="Arial"/>
              </a:rPr>
              <a:t>AVOCAT</a:t>
            </a:r>
            <a:endParaRPr lang="fr-BE" sz="1000" spc="-55">
              <a:solidFill>
                <a:schemeClr val="accent1"/>
              </a:solidFill>
              <a:latin typeface="Arial"/>
              <a:cs typeface="Arial"/>
            </a:endParaRPr>
          </a:p>
          <a:p>
            <a:pPr marL="12700">
              <a:lnSpc>
                <a:spcPts val="1190"/>
              </a:lnSpc>
              <a:spcBef>
                <a:spcPts val="100"/>
              </a:spcBef>
            </a:pPr>
            <a:r>
              <a:rPr lang="fr-BE" sz="900" spc="5">
                <a:solidFill>
                  <a:schemeClr val="accent1"/>
                </a:solidFill>
                <a:latin typeface="Arial"/>
                <a:cs typeface="Arial"/>
              </a:rPr>
              <a:t>Assistant</a:t>
            </a:r>
            <a:r>
              <a:rPr lang="fr-BE" sz="900" spc="5" baseline="0">
                <a:solidFill>
                  <a:schemeClr val="accent1"/>
                </a:solidFill>
                <a:latin typeface="Arial"/>
                <a:cs typeface="Arial"/>
              </a:rPr>
              <a:t> en droit fiscal à l’Université Libre de Bruxelles</a:t>
            </a:r>
            <a:br>
              <a:rPr lang="fr-BE" sz="900" spc="5">
                <a:solidFill>
                  <a:schemeClr val="accent1"/>
                </a:solidFill>
                <a:latin typeface="Arial"/>
                <a:cs typeface="Arial"/>
              </a:rPr>
            </a:br>
            <a:r>
              <a:rPr lang="fr-BE" sz="900" spc="5">
                <a:solidFill>
                  <a:schemeClr val="accent1"/>
                </a:solidFill>
                <a:latin typeface="Arial"/>
                <a:cs typeface="Arial"/>
                <a:sym typeface="Wingdings" panose="05000000000000000000" pitchFamily="2" charset="2"/>
              </a:rPr>
              <a:t>Avenue Louise 240/3 – 1050 Bruxelles</a:t>
            </a:r>
            <a:br>
              <a:rPr lang="fr-BE" sz="900" spc="5">
                <a:solidFill>
                  <a:schemeClr val="accent1"/>
                </a:solidFill>
                <a:latin typeface="Arial"/>
                <a:cs typeface="Arial"/>
                <a:sym typeface="Wingdings" panose="05000000000000000000" pitchFamily="2" charset="2"/>
              </a:rPr>
            </a:br>
            <a:r>
              <a:rPr lang="fr-BE" sz="900" spc="5">
                <a:solidFill>
                  <a:schemeClr val="accent1"/>
                </a:solidFill>
                <a:latin typeface="Arial"/>
                <a:cs typeface="Arial"/>
                <a:sym typeface="Wingdings" panose="05000000000000000000" pitchFamily="2" charset="2"/>
              </a:rPr>
              <a:t> rt@tetralaw.com -  02 535 73 28</a:t>
            </a:r>
          </a:p>
        </p:txBody>
      </p:sp>
      <p:pic>
        <p:nvPicPr>
          <p:cNvPr id="6" name="Image 5">
            <a:extLst>
              <a:ext uri="{FF2B5EF4-FFF2-40B4-BE49-F238E27FC236}">
                <a16:creationId xmlns:a16="http://schemas.microsoft.com/office/drawing/2014/main" id="{0FD2011B-0F35-4778-93C3-069E62DF9D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6093619" y="278609"/>
            <a:ext cx="2844000" cy="361724"/>
          </a:xfrm>
          <a:prstGeom prst="rect">
            <a:avLst/>
          </a:prstGeom>
        </p:spPr>
      </p:pic>
      <p:pic>
        <p:nvPicPr>
          <p:cNvPr id="9" name="Image 8">
            <a:extLst>
              <a:ext uri="{FF2B5EF4-FFF2-40B4-BE49-F238E27FC236}">
                <a16:creationId xmlns:a16="http://schemas.microsoft.com/office/drawing/2014/main" id="{FC63269A-AAC5-43AB-A5D5-E9C481E67E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hidden">
          <a:xfrm>
            <a:off x="-762" y="0"/>
            <a:ext cx="286512" cy="6858000"/>
          </a:xfrm>
          <a:prstGeom prst="rect">
            <a:avLst/>
          </a:prstGeom>
        </p:spPr>
      </p:pic>
    </p:spTree>
    <p:extLst>
      <p:ext uri="{BB962C8B-B14F-4D97-AF65-F5344CB8AC3E}">
        <p14:creationId xmlns:p14="http://schemas.microsoft.com/office/powerpoint/2010/main" val="35699621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p:timing/>
  <p:hf hdr="0" dt="0"/>
  <p:txStyles>
    <p:titleStyle>
      <a:lvl1pPr algn="l" defTabSz="914400" rtl="0" eaLnBrk="1" latinLnBrk="0" hangingPunct="1">
        <a:lnSpc>
          <a:spcPct val="90000"/>
        </a:lnSpc>
        <a:spcBef>
          <a:spcPct val="0"/>
        </a:spcBef>
        <a:buNone/>
        <a:defRPr sz="2800" kern="1200" cap="all" baseline="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b="0" kern="1200" cap="all" baseline="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Image 2">
            <a:extLst>
              <a:ext uri="{FF2B5EF4-FFF2-40B4-BE49-F238E27FC236}">
                <a16:creationId xmlns:a16="http://schemas.microsoft.com/office/drawing/2014/main" id="{0E0DFB50-95D5-4C8F-9BAB-4E648F837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14" name="object 5"/>
          <p:cNvSpPr txBox="1"/>
          <p:nvPr userDrawn="1"/>
        </p:nvSpPr>
        <p:spPr>
          <a:xfrm>
            <a:off x="7409815" y="6517831"/>
            <a:ext cx="1438910" cy="111569"/>
          </a:xfrm>
          <a:prstGeom prst="rect">
            <a:avLst/>
          </a:prstGeom>
        </p:spPr>
        <p:txBody>
          <a:bodyPr vert="horz" wrap="square" lIns="0" tIns="3810" rIns="0" bIns="0" rtlCol="0">
            <a:spAutoFit/>
          </a:bodyPr>
          <a:lstStyle/>
          <a:p>
            <a:pPr marL="12700" defTabSz="457200">
              <a:spcBef>
                <a:spcPts val="30"/>
              </a:spcBef>
            </a:pPr>
            <a:r>
              <a:rPr sz="700">
                <a:solidFill>
                  <a:srgbClr val="FFFFFF"/>
                </a:solidFill>
                <a:cs typeface="Arial"/>
              </a:rPr>
              <a:t>W W </a:t>
            </a:r>
            <a:r>
              <a:rPr sz="700" spc="85">
                <a:solidFill>
                  <a:srgbClr val="FFFFFF"/>
                </a:solidFill>
                <a:cs typeface="Arial"/>
              </a:rPr>
              <a:t>W. </a:t>
            </a:r>
            <a:r>
              <a:rPr sz="700">
                <a:solidFill>
                  <a:srgbClr val="FFFFFF"/>
                </a:solidFill>
                <a:cs typeface="Arial"/>
              </a:rPr>
              <a:t>T E T R A L A </a:t>
            </a:r>
            <a:r>
              <a:rPr sz="700" spc="85">
                <a:solidFill>
                  <a:srgbClr val="FFFFFF"/>
                </a:solidFill>
                <a:cs typeface="Arial"/>
              </a:rPr>
              <a:t>W. </a:t>
            </a:r>
            <a:r>
              <a:rPr sz="700">
                <a:solidFill>
                  <a:srgbClr val="FFFFFF"/>
                </a:solidFill>
                <a:cs typeface="Arial"/>
              </a:rPr>
              <a:t>C O</a:t>
            </a:r>
            <a:r>
              <a:rPr sz="700" spc="100">
                <a:solidFill>
                  <a:srgbClr val="FFFFFF"/>
                </a:solidFill>
                <a:cs typeface="Arial"/>
              </a:rPr>
              <a:t> </a:t>
            </a:r>
            <a:r>
              <a:rPr sz="700">
                <a:solidFill>
                  <a:srgbClr val="FFFFFF"/>
                </a:solidFill>
                <a:cs typeface="Arial"/>
              </a:rPr>
              <a:t>M</a:t>
            </a:r>
          </a:p>
        </p:txBody>
      </p:sp>
      <p:pic>
        <p:nvPicPr>
          <p:cNvPr id="7" name="Image 6">
            <a:extLst>
              <a:ext uri="{FF2B5EF4-FFF2-40B4-BE49-F238E27FC236}">
                <a16:creationId xmlns:a16="http://schemas.microsoft.com/office/drawing/2014/main" id="{67CC12AB-DED2-4706-B219-DF9CD45ADF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6093619" y="278609"/>
            <a:ext cx="2844000" cy="361723"/>
          </a:xfrm>
          <a:prstGeom prst="rect">
            <a:avLst/>
          </a:prstGeom>
        </p:spPr>
      </p:pic>
      <p:sp>
        <p:nvSpPr>
          <p:cNvPr id="8" name="object 7">
            <a:extLst>
              <a:ext uri="{FF2B5EF4-FFF2-40B4-BE49-F238E27FC236}">
                <a16:creationId xmlns:a16="http://schemas.microsoft.com/office/drawing/2014/main" id="{C1250552-55E0-4343-9157-D8DEE5DDB417}"/>
              </a:ext>
            </a:extLst>
          </p:cNvPr>
          <p:cNvSpPr txBox="1"/>
          <p:nvPr userDrawn="1"/>
        </p:nvSpPr>
        <p:spPr>
          <a:xfrm>
            <a:off x="1143000" y="5805264"/>
            <a:ext cx="5329300" cy="807913"/>
          </a:xfrm>
          <a:prstGeom prst="rect">
            <a:avLst/>
          </a:prstGeom>
        </p:spPr>
        <p:txBody>
          <a:bodyPr vert="horz" wrap="square" lIns="0" tIns="12700" rIns="0" bIns="0" rtlCol="0" anchor="b">
            <a:spAutoFit/>
          </a:bodyPr>
          <a:lstStyle/>
          <a:p>
            <a:pPr marL="12700" defTabSz="457200">
              <a:lnSpc>
                <a:spcPts val="1190"/>
              </a:lnSpc>
              <a:spcBef>
                <a:spcPts val="100"/>
              </a:spcBef>
            </a:pPr>
            <a:r>
              <a:rPr sz="1000">
                <a:solidFill>
                  <a:srgbClr val="FFFFFF"/>
                </a:solidFill>
                <a:latin typeface="Arial Black"/>
                <a:cs typeface="Arial Black"/>
              </a:rPr>
              <a:t>SABRINA SCARNÀ</a:t>
            </a:r>
            <a:r>
              <a:rPr lang="fr-FR" sz="1000">
                <a:solidFill>
                  <a:srgbClr val="FFFFFF"/>
                </a:solidFill>
                <a:latin typeface="Arial Black"/>
                <a:cs typeface="Arial Black"/>
              </a:rPr>
              <a:t> </a:t>
            </a:r>
            <a:r>
              <a:rPr sz="1000">
                <a:solidFill>
                  <a:srgbClr val="FFFFFF"/>
                </a:solidFill>
                <a:latin typeface="Arial Black"/>
                <a:cs typeface="Arial Black"/>
              </a:rPr>
              <a:t> </a:t>
            </a:r>
            <a:r>
              <a:rPr sz="1000">
                <a:solidFill>
                  <a:srgbClr val="FFFFFF"/>
                </a:solidFill>
                <a:cs typeface="Arial"/>
              </a:rPr>
              <a:t>/</a:t>
            </a:r>
            <a:r>
              <a:rPr sz="1000" spc="30">
                <a:solidFill>
                  <a:srgbClr val="FFFFFF"/>
                </a:solidFill>
                <a:cs typeface="Arial"/>
              </a:rPr>
              <a:t> </a:t>
            </a:r>
            <a:r>
              <a:rPr lang="fr-FR" sz="1000" spc="30">
                <a:solidFill>
                  <a:srgbClr val="FFFFFF"/>
                </a:solidFill>
                <a:cs typeface="Arial"/>
              </a:rPr>
              <a:t> </a:t>
            </a:r>
            <a:r>
              <a:rPr sz="1000" spc="-55">
                <a:solidFill>
                  <a:srgbClr val="FFFFFF"/>
                </a:solidFill>
                <a:cs typeface="Arial"/>
              </a:rPr>
              <a:t>AVOCAT</a:t>
            </a:r>
            <a:endParaRPr lang="fr-BE" sz="1000" spc="-55">
              <a:solidFill>
                <a:srgbClr val="FFFFFF"/>
              </a:solidFill>
              <a:cs typeface="Arial"/>
            </a:endParaRPr>
          </a:p>
          <a:p>
            <a:pPr marL="12700" defTabSz="457200">
              <a:lnSpc>
                <a:spcPts val="1190"/>
              </a:lnSpc>
              <a:spcBef>
                <a:spcPts val="100"/>
              </a:spcBef>
            </a:pPr>
            <a:r>
              <a:rPr lang="fr-FR" sz="900">
                <a:solidFill>
                  <a:srgbClr val="FFFFFF"/>
                </a:solidFill>
                <a:cs typeface="Arial"/>
              </a:rPr>
              <a:t>Chargée de conférences </a:t>
            </a:r>
            <a:r>
              <a:rPr sz="900">
                <a:solidFill>
                  <a:srgbClr val="FFFFFF"/>
                </a:solidFill>
                <a:cs typeface="Arial"/>
              </a:rPr>
              <a:t>à la </a:t>
            </a:r>
            <a:r>
              <a:rPr sz="900" spc="-5">
                <a:solidFill>
                  <a:srgbClr val="FFFFFF"/>
                </a:solidFill>
                <a:cs typeface="Arial"/>
              </a:rPr>
              <a:t>Solvay </a:t>
            </a:r>
            <a:r>
              <a:rPr sz="900">
                <a:solidFill>
                  <a:srgbClr val="FFFFFF"/>
                </a:solidFill>
                <a:cs typeface="Arial"/>
              </a:rPr>
              <a:t>Brussels School of Economics and Management,</a:t>
            </a:r>
            <a:r>
              <a:rPr sz="900" spc="200">
                <a:solidFill>
                  <a:srgbClr val="FFFFFF"/>
                </a:solidFill>
                <a:cs typeface="Arial"/>
              </a:rPr>
              <a:t> </a:t>
            </a:r>
            <a:r>
              <a:rPr sz="900" spc="5" err="1">
                <a:solidFill>
                  <a:srgbClr val="FFFFFF"/>
                </a:solidFill>
                <a:cs typeface="Arial"/>
              </a:rPr>
              <a:t>ULB</a:t>
            </a:r>
            <a:br>
              <a:rPr lang="fr-BE" sz="900" spc="5">
                <a:solidFill>
                  <a:srgbClr val="FFFFFF"/>
                </a:solidFill>
                <a:cs typeface="Arial"/>
              </a:rPr>
            </a:br>
            <a:r>
              <a:rPr lang="fr-BE" sz="900" spc="5">
                <a:solidFill>
                  <a:srgbClr val="FFFFFF"/>
                </a:solidFill>
                <a:cs typeface="Arial"/>
              </a:rPr>
              <a:t>Chargée de cours à la formation interuniversitaire en droit pénal des affaires (UCL, ULB et ULiège)</a:t>
            </a:r>
            <a:br>
              <a:rPr lang="fr-BE" sz="900" spc="5">
                <a:solidFill>
                  <a:srgbClr val="FFFFFF"/>
                </a:solidFill>
                <a:cs typeface="Arial"/>
              </a:rPr>
            </a:br>
            <a:r>
              <a:rPr lang="fr-BE" sz="900" spc="5">
                <a:solidFill>
                  <a:srgbClr val="FFFFFF"/>
                </a:solidFill>
                <a:cs typeface="Arial"/>
                <a:sym typeface="Wingdings" panose="05000000000000000000" pitchFamily="2" charset="2"/>
              </a:rPr>
              <a:t>Avenue Louise 240/3 – 1050 Bruxelles</a:t>
            </a:r>
            <a:br>
              <a:rPr lang="fr-BE" sz="900" spc="5">
                <a:solidFill>
                  <a:srgbClr val="FFFFFF"/>
                </a:solidFill>
                <a:cs typeface="Arial"/>
                <a:sym typeface="Wingdings" panose="05000000000000000000" pitchFamily="2" charset="2"/>
              </a:rPr>
            </a:br>
            <a:r>
              <a:rPr lang="fr-BE" sz="900" spc="5">
                <a:solidFill>
                  <a:srgbClr val="FFFFFF"/>
                </a:solidFill>
                <a:cs typeface="Arial"/>
                <a:sym typeface="Wingdings" panose="05000000000000000000" pitchFamily="2" charset="2"/>
              </a:rPr>
              <a:t> ss@tetralaw.com -  02 535 73 28</a:t>
            </a:r>
          </a:p>
        </p:txBody>
      </p:sp>
    </p:spTree>
    <p:extLst>
      <p:ext uri="{BB962C8B-B14F-4D97-AF65-F5344CB8AC3E}">
        <p14:creationId xmlns:p14="http://schemas.microsoft.com/office/powerpoint/2010/main" val="41502400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ransition/>
  <p:timing/>
  <p:hf hdr="0" dt="0"/>
  <p:txStyles>
    <p:titleStyle>
      <a:lvl1pPr algn="l" defTabSz="914400" rtl="0" eaLnBrk="1" latinLnBrk="0" hangingPunct="1">
        <a:lnSpc>
          <a:spcPct val="90000"/>
        </a:lnSpc>
        <a:spcBef>
          <a:spcPct val="0"/>
        </a:spcBef>
        <a:buNone/>
        <a:defRPr sz="2800" kern="1200" cap="all" baseline="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b="0" kern="1200" cap="all" baseline="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Imag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bwMode="hidden">
          <a:xfrm>
            <a:off x="-762" y="0"/>
            <a:ext cx="286512" cy="6858000"/>
          </a:xfrm>
          <a:prstGeom prst="rect">
            <a:avLst/>
          </a:prstGeom>
        </p:spPr>
      </p:pic>
      <p:sp>
        <p:nvSpPr>
          <p:cNvPr id="2" name="Espace réservé du pied de page 1"/>
          <p:cNvSpPr>
            <a:spLocks noGrp="1"/>
          </p:cNvSpPr>
          <p:nvPr>
            <p:ph type="ftr" sz="quarter" idx="3"/>
          </p:nvPr>
        </p:nvSpPr>
        <p:spPr>
          <a:xfrm>
            <a:off x="504000" y="6484620"/>
            <a:ext cx="6705600" cy="3240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z="800">
                <a:latin typeface="Arial Black" panose="020b0a04020102020204" pitchFamily="34" charset="0"/>
                <a:cs typeface="Arial" panose="020b0604020202020204" pitchFamily="34" charset="0"/>
              </a:rPr>
              <a:t>Conférence U4U - 18 avril 2023</a:t>
            </a:r>
            <a:endParaRPr lang="fr-BE" sz="800">
              <a:latin typeface="Arial"/>
              <a:cs typeface="Arial"/>
            </a:endParaRPr>
          </a:p>
        </p:txBody>
      </p:sp>
      <p:sp>
        <p:nvSpPr>
          <p:cNvPr id="3" name="Espace réservé du numéro de diapositive 2"/>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t>‹N°›</a:t>
            </a:fld>
            <a:endParaRPr lang="fr-BE"/>
          </a:p>
        </p:txBody>
      </p:sp>
      <p:pic>
        <p:nvPicPr>
          <p:cNvPr id="5" name="Image 4">
            <a:extLst>
              <a:ext uri="{FF2B5EF4-FFF2-40B4-BE49-F238E27FC236}">
                <a16:creationId xmlns:a16="http://schemas.microsoft.com/office/drawing/2014/main" id="{B53545E5-0054-46BB-9F0B-268BB36088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39150" y="6181725"/>
            <a:ext cx="427069" cy="515652"/>
          </a:xfrm>
          <a:prstGeom prst="rect">
            <a:avLst/>
          </a:prstGeom>
        </p:spPr>
      </p:pic>
      <p:pic>
        <p:nvPicPr>
          <p:cNvPr id="13" name="Image 12">
            <a:extLst>
              <a:ext uri="{FF2B5EF4-FFF2-40B4-BE49-F238E27FC236}">
                <a16:creationId xmlns:a16="http://schemas.microsoft.com/office/drawing/2014/main" id="{19654E6D-F693-43F8-9C5E-F2A2A8AED40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invGray">
          <a:xfrm>
            <a:off x="6093619" y="278609"/>
            <a:ext cx="2844000" cy="361724"/>
          </a:xfrm>
          <a:prstGeom prst="rect">
            <a:avLst/>
          </a:prstGeom>
        </p:spPr>
      </p:pic>
      <p:sp>
        <p:nvSpPr>
          <p:cNvPr id="4" name="Espace réservé du texte 3">
            <a:extLst>
              <a:ext uri="{FF2B5EF4-FFF2-40B4-BE49-F238E27FC236}">
                <a16:creationId xmlns:a16="http://schemas.microsoft.com/office/drawing/2014/main" id="{BE1F2C6F-2DA4-4D2D-839E-657EF9BADD55}"/>
              </a:ext>
            </a:extLst>
          </p:cNvPr>
          <p:cNvSpPr>
            <a:spLocks noGrp="1"/>
          </p:cNvSpPr>
          <p:nvPr>
            <p:ph type="body" idx="1"/>
          </p:nvPr>
        </p:nvSpPr>
        <p:spPr>
          <a:xfrm>
            <a:off x="504000" y="1556792"/>
            <a:ext cx="8332446" cy="462017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22969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iming/>
  <p:hf hdr="0" dt="0"/>
  <p:txStyles>
    <p:titleStyle>
      <a:lvl1pPr algn="l" defTabSz="914400" rtl="0" eaLnBrk="1" latinLnBrk="0" hangingPunct="1">
        <a:lnSpc>
          <a:spcPct val="90000"/>
        </a:lnSpc>
        <a:spcBef>
          <a:spcPct val="0"/>
        </a:spcBef>
        <a:buNone/>
        <a:defRPr sz="2400" kern="1200" cap="all" baseline="0">
          <a:solidFill>
            <a:srgbClr val="267BC0"/>
          </a:solidFill>
          <a:latin typeface="Arial Black" panose="020b0a04020102020204" pitchFamily="34" charset="0"/>
          <a:ea typeface="+mj-ea"/>
          <a:cs typeface="+mj-cs"/>
        </a:defRPr>
      </a:lvl1pPr>
    </p:titleStyle>
    <p:bodyStyle>
      <a:lvl1pPr marL="0" indent="0" algn="l" defTabSz="361950" rtl="0" eaLnBrk="1" latinLnBrk="0" hangingPunct="1">
        <a:lnSpc>
          <a:spcPct val="90000"/>
        </a:lnSpc>
        <a:spcBef>
          <a:spcPts val="1000"/>
        </a:spcBef>
        <a:buFont typeface="+mj-lt"/>
        <a:buNone/>
        <a:tabLst>
          <a:tab pos="361950"/>
        </a:tabLst>
        <a:defRPr sz="1600" b="0" kern="1200" cap="none" baseline="0">
          <a:solidFill>
            <a:schemeClr val="tx1"/>
          </a:solidFill>
          <a:latin typeface="+mn-lt"/>
          <a:ea typeface="+mn-ea"/>
          <a:cs typeface="Arial" panose="020b0604020202020204" pitchFamily="34" charset="0"/>
        </a:defRPr>
      </a:lvl1pPr>
      <a:lvl2pPr marL="542925" indent="-180975" algn="l" defTabSz="914400" rtl="0" eaLnBrk="1" latinLnBrk="0" hangingPunct="1">
        <a:lnSpc>
          <a:spcPct val="90000"/>
        </a:lnSpc>
        <a:spcBef>
          <a:spcPts val="500"/>
        </a:spcBef>
        <a:buSzPct val="80000"/>
        <a:buFont typeface="Arial" panose="020b0604020202020204" pitchFamily="34" charset="0"/>
        <a:buChar char="●"/>
        <a:tabLst>
          <a:tab pos="542925"/>
        </a:tabLst>
        <a:defRPr sz="1500" kern="1200">
          <a:solidFill>
            <a:schemeClr val="tx1"/>
          </a:solidFill>
          <a:latin typeface="+mn-lt"/>
          <a:ea typeface="+mn-ea"/>
          <a:cs typeface="+mn-cs"/>
        </a:defRPr>
      </a:lvl2pPr>
      <a:lvl3pPr marL="714375" indent="-171450" algn="l" defTabSz="914400" rtl="0" eaLnBrk="1" latinLnBrk="0" hangingPunct="1">
        <a:lnSpc>
          <a:spcPct val="90000"/>
        </a:lnSpc>
        <a:spcBef>
          <a:spcPts val="500"/>
        </a:spcBef>
        <a:buSzPct val="80000"/>
        <a:buFont typeface="Arial" panose="020b0604020202020204" pitchFamily="34" charset="0"/>
        <a:buChar char="●"/>
        <a:tabLst>
          <a:tab pos="714375"/>
        </a:tabLst>
        <a:defRPr sz="1500" kern="1200">
          <a:solidFill>
            <a:schemeClr val="tx1"/>
          </a:solidFill>
          <a:latin typeface="+mn-lt"/>
          <a:ea typeface="+mn-ea"/>
          <a:cs typeface="+mn-cs"/>
        </a:defRPr>
      </a:lvl3pPr>
      <a:lvl4pPr marL="990600" indent="-276225" algn="l" defTabSz="914400" rtl="0" eaLnBrk="1" latinLnBrk="0" hangingPunct="1">
        <a:lnSpc>
          <a:spcPct val="90000"/>
        </a:lnSpc>
        <a:spcBef>
          <a:spcPts val="500"/>
        </a:spcBef>
        <a:buSzPct val="80000"/>
        <a:buFont typeface="Arial" panose="020b0604020202020204" pitchFamily="34" charset="0"/>
        <a:buChar char="●"/>
        <a:defRPr sz="1500" kern="1200">
          <a:solidFill>
            <a:schemeClr val="tx1"/>
          </a:solidFill>
          <a:latin typeface="+mn-lt"/>
          <a:ea typeface="+mn-ea"/>
          <a:cs typeface="+mn-cs"/>
        </a:defRPr>
      </a:lvl4pPr>
      <a:lvl5pPr marL="1257300" indent="-266700" algn="l" defTabSz="914400" rtl="0" eaLnBrk="1" latinLnBrk="0" hangingPunct="1">
        <a:lnSpc>
          <a:spcPct val="90000"/>
        </a:lnSpc>
        <a:spcBef>
          <a:spcPts val="500"/>
        </a:spcBef>
        <a:buSzPct val="80000"/>
        <a:buFont typeface="Arial" panose="020b0604020202020204" pitchFamily="34" charset="0"/>
        <a:buChar char="●"/>
        <a:tabLst>
          <a:tab pos="1257300"/>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568">
          <p15:clr>
            <a:srgbClr val="F26B43"/>
          </p15:clr>
        </p15:guide>
        <p15:guide id="3" pos="385">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png" /><Relationship Id="rId3" Type="http://schemas.openxmlformats.org/officeDocument/2006/relationships/hyperlink" Target="https://pixabay.com/fr/vectors/inscrivez-vous-triangle-attention-36070/" TargetMode="Ex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8.jpeg" /><Relationship Id="rId4" Type="http://schemas.openxmlformats.org/officeDocument/2006/relationships/hyperlink" Target="https://www.needpix.com/photo/download/1457582/belgium-flag-belgian-national-concept-silk-symbol-nationalflag-nation" TargetMode="External" /><Relationship Id="rId5" Type="http://schemas.openxmlformats.org/officeDocument/2006/relationships/image" Target="../media/image9.png" /><Relationship Id="rId6" Type="http://schemas.openxmlformats.org/officeDocument/2006/relationships/hyperlink" Target="https://pixabay.com/fr/drapeau-europe-fond-bleu-37926/" TargetMode="Externa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re 1">
            <a:extLst>
              <a:ext uri="{FF2B5EF4-FFF2-40B4-BE49-F238E27FC236}">
                <a16:creationId xmlns:a16="http://schemas.microsoft.com/office/drawing/2014/main" id="{70D28C5E-1657-4A22-828C-77A4E3527F83}"/>
              </a:ext>
            </a:extLst>
          </p:cNvPr>
          <p:cNvSpPr>
            <a:spLocks noGrp="1"/>
          </p:cNvSpPr>
          <p:nvPr>
            <p:ph type="ctrTitle"/>
          </p:nvPr>
        </p:nvSpPr>
        <p:spPr/>
        <p:txBody>
          <a:bodyPr/>
          <a:lstStyle/>
          <a:p>
            <a:r>
              <a:rPr lang="fr-FR"/>
              <a:t>Fiscalité : et si ce n’était pas si compliqué ? </a:t>
            </a:r>
          </a:p>
        </p:txBody>
      </p:sp>
      <p:sp>
        <p:nvSpPr>
          <p:cNvPr id="5" name="Sous-titre 2">
            <a:extLst>
              <a:ext uri="{FF2B5EF4-FFF2-40B4-BE49-F238E27FC236}">
                <a16:creationId xmlns:a16="http://schemas.microsoft.com/office/drawing/2014/main" id="{9B8AE48F-AE15-4CCE-A759-F5032470EC0E}"/>
              </a:ext>
            </a:extLst>
          </p:cNvPr>
          <p:cNvSpPr>
            <a:spLocks noGrp="1"/>
          </p:cNvSpPr>
          <p:nvPr>
            <p:ph type="subTitle" idx="1"/>
          </p:nvPr>
        </p:nvSpPr>
        <p:spPr/>
        <p:txBody>
          <a:bodyPr/>
          <a:lstStyle/>
          <a:p>
            <a:r>
              <a:rPr lang="en-US" err="1"/>
              <a:t>Conférence U4U</a:t>
            </a:r>
          </a:p>
          <a:p>
            <a:r>
              <a:rPr lang="fr-FR"/>
              <a:t>12 juin 2026</a:t>
            </a:r>
          </a:p>
        </p:txBody>
      </p:sp>
    </p:spTree>
    <p:extLst>
      <p:ext uri="{BB962C8B-B14F-4D97-AF65-F5344CB8AC3E}">
        <p14:creationId xmlns:p14="http://schemas.microsoft.com/office/powerpoint/2010/main" val="91944844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pPr marL="342900" indent="-342900">
              <a:buAutoNum type="arabicPeriod"/>
            </a:pPr>
            <a:r>
              <a:rPr lang="fr-BE" b="1" u="sng"/>
              <a:t>Règle de base </a:t>
            </a:r>
          </a:p>
          <a:p>
            <a:endParaRPr lang="fr-BE" b="1" u="sng"/>
          </a:p>
          <a:p>
            <a:pPr marL="285750" indent="-285750">
              <a:buFont typeface="Wingdings" panose="05000000000000000000" pitchFamily="2" charset="2"/>
              <a:buChar char="à"/>
            </a:pPr>
            <a:r>
              <a:rPr lang="fr-BE">
                <a:sym typeface="Wingdings" panose="05000000000000000000" pitchFamily="2" charset="2"/>
              </a:rPr>
              <a:t>Personnes soumises à l’IPP = « </a:t>
            </a:r>
            <a:r>
              <a:rPr lang="fr-BE" b="1" i="1">
                <a:sym typeface="Wingdings" panose="05000000000000000000" pitchFamily="2" charset="2"/>
              </a:rPr>
              <a:t>habitants du royaume </a:t>
            </a:r>
            <a:r>
              <a:rPr lang="fr-BE">
                <a:sym typeface="Wingdings" panose="05000000000000000000" pitchFamily="2" charset="2"/>
              </a:rPr>
              <a:t>» </a:t>
            </a:r>
          </a:p>
          <a:p>
            <a:r>
              <a:rPr lang="fr-BE">
                <a:sym typeface="Wingdings" panose="05000000000000000000" pitchFamily="2" charset="2"/>
              </a:rPr>
              <a:t>= les personnes domiciliées en Belgique </a:t>
            </a:r>
          </a:p>
          <a:p>
            <a:r>
              <a:rPr lang="fr-BE">
                <a:sym typeface="Wingdings" panose="05000000000000000000" pitchFamily="2" charset="2"/>
              </a:rPr>
              <a:t>= les personnes qui ont le siège de leur fortune en Belgique</a:t>
            </a:r>
            <a:endParaRPr lang="fr-BE"/>
          </a:p>
          <a:p>
            <a:endParaRPr lang="fr-BE"/>
          </a:p>
          <a:p>
            <a:pPr marL="342900" indent="-342900">
              <a:buAutoNum type="arabicPeriod"/>
            </a:pPr>
            <a:endParaRPr lang="fr-BE" b="1" u="sng"/>
          </a:p>
          <a:p>
            <a:pPr marL="342900" indent="-342900">
              <a:buAutoNum type="arabicPeriod"/>
            </a:pPr>
            <a:endParaRPr lang="fr-BE" b="1" u="sng"/>
          </a:p>
          <a:p>
            <a:pPr marL="342900" indent="-342900">
              <a:buAutoNum type="arabicPeriod"/>
            </a:pPr>
            <a:endParaRPr lang="fr-BE" b="1" u="sng"/>
          </a:p>
          <a:p>
            <a:pPr marL="342900" indent="-342900">
              <a:buAutoNum type="arabicPeriod"/>
            </a:pPr>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10</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B. Résidence fiscale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grpSp>
        <p:nvGrpSpPr>
          <p:cNvPr id="18" name="Group 90">
            <a:extLst>
              <a:ext uri="{FF2B5EF4-FFF2-40B4-BE49-F238E27FC236}">
                <a16:creationId xmlns:a16="http://schemas.microsoft.com/office/drawing/2014/main" id="{DCD6B94C-8A90-421A-B272-1FEFA87D2521}"/>
              </a:ext>
            </a:extLst>
          </p:cNvPr>
          <p:cNvGrpSpPr>
            <a:grpSpLocks noChangeAspect="1"/>
          </p:cNvGrpSpPr>
          <p:nvPr/>
        </p:nvGrpSpPr>
        <p:grpSpPr>
          <a:xfrm>
            <a:off x="6372200" y="2924944"/>
            <a:ext cx="745576" cy="816571"/>
            <a:chOff x="1415" y="554"/>
            <a:chExt cx="2930" cy="3209"/>
          </a:xfrm>
          <a:solidFill>
            <a:schemeClr val="accent1"/>
          </a:solidFill>
        </p:grpSpPr>
        <p:sp>
          <p:nvSpPr>
            <p:cNvPr id="19" name="Freeform 91">
              <a:extLst>
                <a:ext uri="{FF2B5EF4-FFF2-40B4-BE49-F238E27FC236}">
                  <a16:creationId xmlns:a16="http://schemas.microsoft.com/office/drawing/2014/main" id="{05031938-40F0-4949-AEAD-3BA2999730AC}"/>
                </a:ext>
              </a:extLst>
            </p:cNvPr>
            <p:cNvSpPr/>
            <p:nvPr/>
          </p:nvSpPr>
          <p:spPr bwMode="auto">
            <a:xfrm>
              <a:off x="1415" y="1562"/>
              <a:ext cx="2930" cy="366"/>
            </a:xfrm>
            <a:custGeom>
              <a:gdLst>
                <a:gd name="T0" fmla="*/ 116 w 1434"/>
                <a:gd name="T1" fmla="*/ 179 h 179"/>
                <a:gd name="T2" fmla="*/ 1318 w 1434"/>
                <a:gd name="T3" fmla="*/ 179 h 179"/>
                <a:gd name="T4" fmla="*/ 1318 w 1434"/>
                <a:gd name="T5" fmla="*/ 0 h 179"/>
                <a:gd name="T6" fmla="*/ 116 w 1434"/>
                <a:gd name="T7" fmla="*/ 0 h 179"/>
                <a:gd name="T8" fmla="*/ 116 w 1434"/>
                <a:gd name="T9" fmla="*/ 179 h 179"/>
              </a:gdLst>
              <a:cxnLst>
                <a:cxn ang="0">
                  <a:pos x="T0" y="T1"/>
                </a:cxn>
                <a:cxn ang="0">
                  <a:pos x="T2" y="T3"/>
                </a:cxn>
                <a:cxn ang="0">
                  <a:pos x="T4" y="T5"/>
                </a:cxn>
                <a:cxn ang="0">
                  <a:pos x="T6" y="T7"/>
                </a:cxn>
                <a:cxn ang="0">
                  <a:pos x="T8" y="T9"/>
                </a:cxn>
              </a:cxnLst>
              <a:rect l="0" t="0" r="r" b="b"/>
              <a:pathLst>
                <a:path w="1434" h="179">
                  <a:moveTo>
                    <a:pt x="116" y="179"/>
                  </a:moveTo>
                  <a:cubicBezTo>
                    <a:pt x="517" y="179"/>
                    <a:pt x="917" y="179"/>
                    <a:pt x="1318" y="179"/>
                  </a:cubicBezTo>
                  <a:cubicBezTo>
                    <a:pt x="1434" y="179"/>
                    <a:pt x="1434" y="0"/>
                    <a:pt x="1318" y="0"/>
                  </a:cubicBezTo>
                  <a:cubicBezTo>
                    <a:pt x="917" y="0"/>
                    <a:pt x="517" y="0"/>
                    <a:pt x="116" y="0"/>
                  </a:cubicBezTo>
                  <a:cubicBezTo>
                    <a:pt x="0" y="0"/>
                    <a:pt x="0" y="179"/>
                    <a:pt x="116"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92">
              <a:extLst>
                <a:ext uri="{FF2B5EF4-FFF2-40B4-BE49-F238E27FC236}">
                  <a16:creationId xmlns:a16="http://schemas.microsoft.com/office/drawing/2014/main" id="{F9E15211-A4E0-44DC-BE65-073040BBABBF}"/>
                </a:ext>
              </a:extLst>
            </p:cNvPr>
            <p:cNvSpPr/>
            <p:nvPr/>
          </p:nvSpPr>
          <p:spPr bwMode="auto">
            <a:xfrm>
              <a:off x="1415" y="2292"/>
              <a:ext cx="2930" cy="366"/>
            </a:xfrm>
            <a:custGeom>
              <a:gdLst>
                <a:gd name="T0" fmla="*/ 116 w 1434"/>
                <a:gd name="T1" fmla="*/ 179 h 179"/>
                <a:gd name="T2" fmla="*/ 1318 w 1434"/>
                <a:gd name="T3" fmla="*/ 179 h 179"/>
                <a:gd name="T4" fmla="*/ 1318 w 1434"/>
                <a:gd name="T5" fmla="*/ 0 h 179"/>
                <a:gd name="T6" fmla="*/ 116 w 1434"/>
                <a:gd name="T7" fmla="*/ 0 h 179"/>
                <a:gd name="T8" fmla="*/ 116 w 1434"/>
                <a:gd name="T9" fmla="*/ 179 h 179"/>
              </a:gdLst>
              <a:cxnLst>
                <a:cxn ang="0">
                  <a:pos x="T0" y="T1"/>
                </a:cxn>
                <a:cxn ang="0">
                  <a:pos x="T2" y="T3"/>
                </a:cxn>
                <a:cxn ang="0">
                  <a:pos x="T4" y="T5"/>
                </a:cxn>
                <a:cxn ang="0">
                  <a:pos x="T6" y="T7"/>
                </a:cxn>
                <a:cxn ang="0">
                  <a:pos x="T8" y="T9"/>
                </a:cxn>
              </a:cxnLst>
              <a:rect l="0" t="0" r="r" b="b"/>
              <a:pathLst>
                <a:path w="1434" h="179">
                  <a:moveTo>
                    <a:pt x="116" y="179"/>
                  </a:moveTo>
                  <a:cubicBezTo>
                    <a:pt x="517" y="179"/>
                    <a:pt x="917" y="179"/>
                    <a:pt x="1318" y="179"/>
                  </a:cubicBezTo>
                  <a:cubicBezTo>
                    <a:pt x="1434" y="179"/>
                    <a:pt x="1434" y="0"/>
                    <a:pt x="1318" y="0"/>
                  </a:cubicBezTo>
                  <a:cubicBezTo>
                    <a:pt x="917" y="0"/>
                    <a:pt x="517" y="0"/>
                    <a:pt x="116" y="0"/>
                  </a:cubicBezTo>
                  <a:cubicBezTo>
                    <a:pt x="0" y="0"/>
                    <a:pt x="0" y="179"/>
                    <a:pt x="116"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93">
              <a:extLst>
                <a:ext uri="{FF2B5EF4-FFF2-40B4-BE49-F238E27FC236}">
                  <a16:creationId xmlns:a16="http://schemas.microsoft.com/office/drawing/2014/main" id="{BE70690C-BADA-4CD6-84FE-F48A9325B3CB}"/>
                </a:ext>
              </a:extLst>
            </p:cNvPr>
            <p:cNvSpPr/>
            <p:nvPr/>
          </p:nvSpPr>
          <p:spPr bwMode="auto">
            <a:xfrm>
              <a:off x="1864" y="554"/>
              <a:ext cx="2024" cy="3209"/>
            </a:xfrm>
            <a:custGeom>
              <a:gdLst>
                <a:gd name="T0" fmla="*/ 779 w 990"/>
                <a:gd name="T1" fmla="*/ 100 h 1569"/>
                <a:gd name="T2" fmla="*/ 57 w 990"/>
                <a:gd name="T3" fmla="*/ 1378 h 1569"/>
                <a:gd name="T4" fmla="*/ 211 w 990"/>
                <a:gd name="T5" fmla="*/ 1468 h 1569"/>
                <a:gd name="T6" fmla="*/ 933 w 990"/>
                <a:gd name="T7" fmla="*/ 191 h 1569"/>
                <a:gd name="T8" fmla="*/ 779 w 990"/>
                <a:gd name="T9" fmla="*/ 100 h 1569"/>
              </a:gdLst>
              <a:cxnLst>
                <a:cxn ang="0">
                  <a:pos x="T0" y="T1"/>
                </a:cxn>
                <a:cxn ang="0">
                  <a:pos x="T2" y="T3"/>
                </a:cxn>
                <a:cxn ang="0">
                  <a:pos x="T4" y="T5"/>
                </a:cxn>
                <a:cxn ang="0">
                  <a:pos x="T6" y="T7"/>
                </a:cxn>
                <a:cxn ang="0">
                  <a:pos x="T8" y="T9"/>
                </a:cxn>
              </a:cxnLst>
              <a:rect l="0" t="0" r="r" b="b"/>
              <a:pathLst>
                <a:path w="990" h="1569">
                  <a:moveTo>
                    <a:pt x="779" y="100"/>
                  </a:moveTo>
                  <a:cubicBezTo>
                    <a:pt x="538" y="526"/>
                    <a:pt x="298" y="952"/>
                    <a:pt x="57" y="1378"/>
                  </a:cubicBezTo>
                  <a:cubicBezTo>
                    <a:pt x="0" y="1479"/>
                    <a:pt x="154" y="1569"/>
                    <a:pt x="211" y="1468"/>
                  </a:cubicBezTo>
                  <a:cubicBezTo>
                    <a:pt x="452" y="1042"/>
                    <a:pt x="693" y="617"/>
                    <a:pt x="933" y="191"/>
                  </a:cubicBezTo>
                  <a:cubicBezTo>
                    <a:pt x="990" y="90"/>
                    <a:pt x="836" y="0"/>
                    <a:pt x="779"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2" name="ZoneTexte 21">
            <a:extLst>
              <a:ext uri="{FF2B5EF4-FFF2-40B4-BE49-F238E27FC236}">
                <a16:creationId xmlns:a16="http://schemas.microsoft.com/office/drawing/2014/main" id="{8D3F5B65-7150-421F-AB68-45BF9343CC41}"/>
              </a:ext>
            </a:extLst>
          </p:cNvPr>
          <p:cNvSpPr txBox="1"/>
          <p:nvPr/>
        </p:nvSpPr>
        <p:spPr>
          <a:xfrm>
            <a:off x="7383750" y="3139459"/>
            <a:ext cx="1386880" cy="338554"/>
          </a:xfrm>
          <a:prstGeom prst="rect">
            <a:avLst/>
          </a:prstGeom>
          <a:noFill/>
        </p:spPr>
        <p:txBody>
          <a:bodyPr wrap="square" rtlCol="0">
            <a:spAutoFit/>
          </a:bodyPr>
          <a:lstStyle/>
          <a:p>
            <a:pPr algn="l"/>
            <a:r>
              <a:rPr lang="fr-FR" sz="1600"/>
              <a:t>Nationalité</a:t>
            </a:r>
            <a:endParaRPr lang="fr-BE" sz="1600" err="1"/>
          </a:p>
        </p:txBody>
      </p:sp>
      <p:sp>
        <p:nvSpPr>
          <p:cNvPr id="23" name="Accolade fermante 22">
            <a:extLst>
              <a:ext uri="{FF2B5EF4-FFF2-40B4-BE49-F238E27FC236}">
                <a16:creationId xmlns:a16="http://schemas.microsoft.com/office/drawing/2014/main" id="{B4CD3AA3-E121-48CB-A38F-25738734A8ED}"/>
              </a:ext>
            </a:extLst>
          </p:cNvPr>
          <p:cNvSpPr/>
          <p:nvPr/>
        </p:nvSpPr>
        <p:spPr>
          <a:xfrm rot="5400000">
            <a:off x="3311860" y="1328408"/>
            <a:ext cx="216024" cy="532859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5" name="Rectangle 24">
            <a:extLst>
              <a:ext uri="{FF2B5EF4-FFF2-40B4-BE49-F238E27FC236}">
                <a16:creationId xmlns:a16="http://schemas.microsoft.com/office/drawing/2014/main" id="{750C5C26-8219-4B1D-A47E-276922DC1C2A}"/>
              </a:ext>
            </a:extLst>
          </p:cNvPr>
          <p:cNvSpPr/>
          <p:nvPr/>
        </p:nvSpPr>
        <p:spPr>
          <a:xfrm>
            <a:off x="1259632" y="4240012"/>
            <a:ext cx="4824536" cy="118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a:t>Eléments de fait + 2 présomptions :</a:t>
            </a:r>
          </a:p>
          <a:p>
            <a:pPr algn="ctr"/>
            <a:r>
              <a:rPr lang="fr-FR" sz="1400" b="1" i="1"/>
              <a:t> </a:t>
            </a:r>
          </a:p>
          <a:p>
            <a:pPr marL="285750" indent="-285750" algn="l">
              <a:buFontTx/>
              <a:buChar char="-"/>
            </a:pPr>
            <a:r>
              <a:rPr lang="fr-FR" sz="1400"/>
              <a:t>Inscription commune belge (réfragable) </a:t>
            </a:r>
          </a:p>
          <a:p>
            <a:pPr marL="285750" indent="-285750" algn="l">
              <a:buFontTx/>
              <a:buChar char="-"/>
            </a:pPr>
            <a:r>
              <a:rPr lang="fr-FR" sz="1400"/>
              <a:t>Situation familiale : ménage en Belgique (irréfragable)</a:t>
            </a:r>
            <a:endParaRPr lang="fr-BE" sz="1400" err="1"/>
          </a:p>
        </p:txBody>
      </p:sp>
    </p:spTree>
    <p:extLst>
      <p:ext uri="{BB962C8B-B14F-4D97-AF65-F5344CB8AC3E}">
        <p14:creationId xmlns:p14="http://schemas.microsoft.com/office/powerpoint/2010/main" val="1425322101"/>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fontScale="92500" lnSpcReduction="20000"/>
          </a:bodyPr>
          <a:lstStyle/>
          <a:p>
            <a:r>
              <a:rPr lang="fr-BE" b="1"/>
              <a:t>2. </a:t>
            </a:r>
            <a:r>
              <a:rPr lang="fr-BE" b="1" u="sng"/>
              <a:t>Exception</a:t>
            </a:r>
            <a:r>
              <a:rPr lang="fr-BE"/>
              <a:t> </a:t>
            </a:r>
            <a:r>
              <a:rPr lang="fr-BE">
                <a:sym typeface="Wingdings" panose="05000000000000000000" pitchFamily="2" charset="2"/>
              </a:rPr>
              <a:t> </a:t>
            </a:r>
            <a:r>
              <a:rPr lang="fr-BE" i="1">
                <a:sym typeface="Wingdings" panose="05000000000000000000" pitchFamily="2" charset="2"/>
              </a:rPr>
              <a:t>Protocole sur les Privilèges et Immunités de l’Union européenne (PPI) </a:t>
            </a:r>
            <a:endParaRPr lang="fr-BE" i="1"/>
          </a:p>
          <a:p>
            <a:endParaRPr lang="fr-BE" b="1" u="sng"/>
          </a:p>
          <a:p>
            <a:pPr marL="285750" indent="-285750">
              <a:buFont typeface="Wingdings" panose="05000000000000000000" pitchFamily="2" charset="2"/>
              <a:buChar char="à"/>
            </a:pPr>
            <a:r>
              <a:rPr lang="fr-BE">
                <a:sym typeface="Wingdings" panose="05000000000000000000" pitchFamily="2" charset="2"/>
              </a:rPr>
              <a:t>Le fonctionnaire européen conserve sa résidence dans son Etat membre où il est établi </a:t>
            </a:r>
            <a:r>
              <a:rPr lang="fr-BE" b="1">
                <a:sym typeface="Wingdings" panose="05000000000000000000" pitchFamily="2" charset="2"/>
              </a:rPr>
              <a:t>avant</a:t>
            </a:r>
            <a:r>
              <a:rPr lang="fr-BE">
                <a:sym typeface="Wingdings" panose="05000000000000000000" pitchFamily="2" charset="2"/>
              </a:rPr>
              <a:t> son entrée en fonction </a:t>
            </a:r>
          </a:p>
          <a:p>
            <a:endParaRPr lang="fr-BE">
              <a:sym typeface="Wingdings" panose="05000000000000000000" pitchFamily="2" charset="2"/>
            </a:endParaRPr>
          </a:p>
          <a:p>
            <a:endParaRPr lang="fr-BE">
              <a:sym typeface="Wingdings" panose="05000000000000000000" pitchFamily="2" charset="2"/>
            </a:endParaRPr>
          </a:p>
          <a:p>
            <a:r>
              <a:rPr lang="fr-BE">
                <a:sym typeface="Wingdings" panose="05000000000000000000" pitchFamily="2" charset="2"/>
              </a:rPr>
              <a:t>Condition : (i) installation depuis un autre EM en Belgique (ii) </a:t>
            </a:r>
            <a:r>
              <a:rPr lang="fr-BE" i="1" u="sng">
                <a:sym typeface="Wingdings" panose="05000000000000000000" pitchFamily="2" charset="2"/>
              </a:rPr>
              <a:t>uniquement</a:t>
            </a:r>
            <a:r>
              <a:rPr lang="fr-BE">
                <a:sym typeface="Wingdings" panose="05000000000000000000" pitchFamily="2" charset="2"/>
              </a:rPr>
              <a:t> </a:t>
            </a:r>
            <a:r>
              <a:rPr lang="fr-FR"/>
              <a:t>en raison de l'exercice de ses fonctions au service de l'Union </a:t>
            </a:r>
          </a:p>
          <a:p>
            <a:pPr marL="285750" indent="-285750">
              <a:buFont typeface="Wingdings" panose="05000000000000000000" pitchFamily="2" charset="2"/>
              <a:buChar char="ü"/>
            </a:pPr>
            <a:r>
              <a:rPr lang="fr-FR" sz="1500" i="1"/>
              <a:t>si installation concomitante ou postérieure à l’engagement par les Communautés européennes</a:t>
            </a:r>
            <a:endParaRPr lang="fr-FR" sz="1500"/>
          </a:p>
          <a:p>
            <a:endParaRPr lang="fr-BE"/>
          </a:p>
          <a:p>
            <a:r>
              <a:rPr lang="fr-BE">
                <a:sym typeface="Wingdings" panose="05000000000000000000" pitchFamily="2" charset="2"/>
              </a:rPr>
              <a:t> Fiction </a:t>
            </a:r>
            <a:r>
              <a:rPr lang="fr-BE" b="1">
                <a:sym typeface="Wingdings" panose="05000000000000000000" pitchFamily="2" charset="2"/>
              </a:rPr>
              <a:t>uniquement pour l’application </a:t>
            </a:r>
            <a:r>
              <a:rPr lang="fr-BE">
                <a:sym typeface="Wingdings" panose="05000000000000000000" pitchFamily="2" charset="2"/>
              </a:rPr>
              <a:t>: </a:t>
            </a:r>
          </a:p>
          <a:p>
            <a:pPr marL="285750" indent="-285750">
              <a:buFontTx/>
              <a:buChar char="-"/>
            </a:pPr>
            <a:r>
              <a:rPr lang="fr-BE">
                <a:sym typeface="Wingdings" panose="05000000000000000000" pitchFamily="2" charset="2"/>
              </a:rPr>
              <a:t>Des impôts sur les revenus (professionnels, immobiliers, mobiliers, divers) </a:t>
            </a:r>
          </a:p>
          <a:p>
            <a:pPr marL="285750" indent="-285750">
              <a:buFontTx/>
              <a:buChar char="-"/>
            </a:pPr>
            <a:r>
              <a:rPr lang="fr-BE">
                <a:sym typeface="Wingdings" panose="05000000000000000000" pitchFamily="2" charset="2"/>
              </a:rPr>
              <a:t>Des droits de successions</a:t>
            </a:r>
          </a:p>
          <a:p>
            <a:pPr marL="285750" indent="-285750">
              <a:buFontTx/>
              <a:buChar char="-"/>
            </a:pPr>
            <a:r>
              <a:rPr lang="fr-BE">
                <a:sym typeface="Wingdings" panose="05000000000000000000" pitchFamily="2" charset="2"/>
              </a:rPr>
              <a:t>Des CPDI</a:t>
            </a:r>
          </a:p>
          <a:p>
            <a:endParaRPr lang="fr-BE">
              <a:sym typeface="Wingdings" panose="05000000000000000000" pitchFamily="2" charset="2"/>
            </a:endParaRPr>
          </a:p>
          <a:p>
            <a:r>
              <a:rPr lang="fr-BE">
                <a:sym typeface="Wingdings" panose="05000000000000000000" pitchFamily="2" charset="2"/>
              </a:rPr>
              <a:t> Fiction : « attestation article 13 »</a:t>
            </a:r>
            <a:endParaRPr lang="fr-BE"/>
          </a:p>
          <a:p>
            <a:pPr marL="342900" indent="-342900">
              <a:buAutoNum type="arabicPeriod"/>
            </a:pPr>
            <a:endParaRPr lang="fr-BE" b="1" u="sng"/>
          </a:p>
          <a:p>
            <a:pPr marL="342900" indent="-342900">
              <a:buAutoNum type="arabicPeriod"/>
            </a:pPr>
            <a:endParaRPr lang="fr-BE" b="1" u="sng"/>
          </a:p>
          <a:p>
            <a:pPr marL="342900" indent="-342900">
              <a:buAutoNum type="arabicPeriod"/>
            </a:pPr>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11</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B. Résidence fiscale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
        <p:nvSpPr>
          <p:cNvPr id="16" name="Rectangle : coins arrondis 15">
            <a:extLst>
              <a:ext uri="{FF2B5EF4-FFF2-40B4-BE49-F238E27FC236}">
                <a16:creationId xmlns:a16="http://schemas.microsoft.com/office/drawing/2014/main" id="{2001123B-5C7B-4360-88D9-B2F5764AB7C7}"/>
              </a:ext>
            </a:extLst>
          </p:cNvPr>
          <p:cNvSpPr/>
          <p:nvPr/>
        </p:nvSpPr>
        <p:spPr>
          <a:xfrm>
            <a:off x="2195736" y="3177267"/>
            <a:ext cx="4536504"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Ce n’est pas un choix ! (CJCE, 17/06/1993)</a:t>
            </a:r>
            <a:endParaRPr lang="fr-BE" sz="1400">
              <a:solidFill>
                <a:schemeClr val="bg1"/>
              </a:solidFill>
            </a:endParaRPr>
          </a:p>
        </p:txBody>
      </p:sp>
      <p:sp>
        <p:nvSpPr>
          <p:cNvPr id="17" name="Rectangle : coins arrondis 16">
            <a:extLst>
              <a:ext uri="{FF2B5EF4-FFF2-40B4-BE49-F238E27FC236}">
                <a16:creationId xmlns:a16="http://schemas.microsoft.com/office/drawing/2014/main" id="{4820144F-2FC5-49BB-B8C1-F1CA33BF76AB}"/>
              </a:ext>
            </a:extLst>
          </p:cNvPr>
          <p:cNvSpPr/>
          <p:nvPr/>
        </p:nvSpPr>
        <p:spPr>
          <a:xfrm>
            <a:off x="2195736" y="5733256"/>
            <a:ext cx="4824536" cy="345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Les autres impôts ou taxes s’appliquent selon leur régime propre</a:t>
            </a:r>
            <a:endParaRPr lang="fr-BE" sz="1200">
              <a:solidFill>
                <a:schemeClr val="bg1"/>
              </a:solidFill>
            </a:endParaRPr>
          </a:p>
        </p:txBody>
      </p:sp>
    </p:spTree>
    <p:extLst>
      <p:ext uri="{BB962C8B-B14F-4D97-AF65-F5344CB8AC3E}">
        <p14:creationId xmlns:p14="http://schemas.microsoft.com/office/powerpoint/2010/main" val="35764526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a:t>2. </a:t>
            </a:r>
            <a:r>
              <a:rPr lang="fr-BE" b="1" u="sng"/>
              <a:t>Exception</a:t>
            </a:r>
            <a:r>
              <a:rPr lang="fr-BE"/>
              <a:t> </a:t>
            </a:r>
            <a:r>
              <a:rPr lang="fr-BE">
                <a:sym typeface="Wingdings" panose="05000000000000000000" pitchFamily="2" charset="2"/>
              </a:rPr>
              <a:t> </a:t>
            </a:r>
            <a:r>
              <a:rPr lang="fr-BE" i="1">
                <a:sym typeface="Wingdings" panose="05000000000000000000" pitchFamily="2" charset="2"/>
              </a:rPr>
              <a:t>Protocole sur les Privilèges et Immunités de l’Union européenne (PPI) </a:t>
            </a:r>
            <a:endParaRPr lang="fr-BE" i="1"/>
          </a:p>
          <a:p>
            <a:endParaRPr lang="fr-BE" b="1" u="sng"/>
          </a:p>
          <a:p>
            <a:r>
              <a:rPr lang="fr-BE">
                <a:sym typeface="Wingdings" panose="05000000000000000000" pitchFamily="2" charset="2"/>
              </a:rPr>
              <a:t> Fiction applicable </a:t>
            </a:r>
            <a:r>
              <a:rPr lang="fr-BE" b="1">
                <a:sym typeface="Wingdings" panose="05000000000000000000" pitchFamily="2" charset="2"/>
              </a:rPr>
              <a:t>au conjoint si : </a:t>
            </a:r>
            <a:r>
              <a:rPr lang="fr-BE">
                <a:sym typeface="Wingdings" panose="05000000000000000000" pitchFamily="2" charset="2"/>
              </a:rPr>
              <a:t> </a:t>
            </a:r>
          </a:p>
          <a:p>
            <a:pPr marL="285750" indent="-285750">
              <a:buFontTx/>
              <a:buChar char="-"/>
            </a:pPr>
            <a:r>
              <a:rPr lang="fr-BE">
                <a:sym typeface="Wingdings" panose="05000000000000000000" pitchFamily="2" charset="2"/>
              </a:rPr>
              <a:t>Mariage avant entrée en fonction en Belgique</a:t>
            </a:r>
          </a:p>
          <a:p>
            <a:pPr marL="285750" indent="-285750">
              <a:buFontTx/>
              <a:buChar char="-"/>
            </a:pPr>
            <a:r>
              <a:rPr lang="fr-BE">
                <a:sym typeface="Wingdings" panose="05000000000000000000" pitchFamily="2" charset="2"/>
              </a:rPr>
              <a:t>Conjoint n’exerce aucune activité professionnelle propre</a:t>
            </a:r>
          </a:p>
          <a:p>
            <a:endParaRPr lang="fr-BE">
              <a:sym typeface="Wingdings" panose="05000000000000000000" pitchFamily="2" charset="2"/>
            </a:endParaRPr>
          </a:p>
          <a:p>
            <a:endParaRPr lang="fr-BE">
              <a:sym typeface="Wingdings" panose="05000000000000000000" pitchFamily="2" charset="2"/>
            </a:endParaRPr>
          </a:p>
          <a:p>
            <a:r>
              <a:rPr lang="fr-BE">
                <a:sym typeface="Wingdings" panose="05000000000000000000" pitchFamily="2" charset="2"/>
              </a:rPr>
              <a:t> Fiction applicable </a:t>
            </a:r>
            <a:r>
              <a:rPr lang="fr-BE" b="1">
                <a:sym typeface="Wingdings" panose="05000000000000000000" pitchFamily="2" charset="2"/>
              </a:rPr>
              <a:t>aux enfants si </a:t>
            </a:r>
            <a:r>
              <a:rPr lang="fr-BE">
                <a:sym typeface="Wingdings" panose="05000000000000000000" pitchFamily="2" charset="2"/>
              </a:rPr>
              <a:t>: </a:t>
            </a:r>
            <a:endParaRPr lang="fr-BE" b="1" u="sng"/>
          </a:p>
          <a:p>
            <a:pPr marL="285750" indent="-285750">
              <a:buFontTx/>
              <a:buChar char="-"/>
            </a:pPr>
            <a:r>
              <a:rPr lang="fr-BE"/>
              <a:t>Nés avant l’entrée en fonction</a:t>
            </a:r>
          </a:p>
          <a:p>
            <a:pPr marL="285750" indent="-285750">
              <a:buFontTx/>
              <a:buChar char="-"/>
            </a:pPr>
            <a:r>
              <a:rPr lang="fr-BE"/>
              <a:t>À charge et sous la garde du fonctionnaire </a:t>
            </a:r>
          </a:p>
          <a:p>
            <a:pPr marL="342900" indent="-342900">
              <a:buAutoNum type="arabicPeriod"/>
            </a:pPr>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12</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B. Résidence fiscale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
        <p:nvSpPr>
          <p:cNvPr id="7" name="Accolade fermante 6">
            <a:extLst>
              <a:ext uri="{FF2B5EF4-FFF2-40B4-BE49-F238E27FC236}">
                <a16:creationId xmlns:a16="http://schemas.microsoft.com/office/drawing/2014/main" id="{394A597C-42F4-419B-B49A-31ED6ED57A6C}"/>
              </a:ext>
            </a:extLst>
          </p:cNvPr>
          <p:cNvSpPr/>
          <p:nvPr/>
        </p:nvSpPr>
        <p:spPr>
          <a:xfrm>
            <a:off x="6000120" y="3102272"/>
            <a:ext cx="144016" cy="64807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9" name="Rectangle 8">
            <a:extLst>
              <a:ext uri="{FF2B5EF4-FFF2-40B4-BE49-F238E27FC236}">
                <a16:creationId xmlns:a16="http://schemas.microsoft.com/office/drawing/2014/main" id="{CE6B10D3-C8BE-46CB-92F9-5C6795D07759}"/>
              </a:ext>
            </a:extLst>
          </p:cNvPr>
          <p:cNvSpPr/>
          <p:nvPr/>
        </p:nvSpPr>
        <p:spPr>
          <a:xfrm>
            <a:off x="6300192" y="3104964"/>
            <a:ext cx="2448272"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Si pas remplie : résidence fiscale du conjoint analysée séparément</a:t>
            </a:r>
            <a:endParaRPr lang="fr-BE" sz="1400">
              <a:solidFill>
                <a:schemeClr val="bg1"/>
              </a:solidFill>
            </a:endParaRPr>
          </a:p>
        </p:txBody>
      </p:sp>
    </p:spTree>
    <p:extLst>
      <p:ext uri="{BB962C8B-B14F-4D97-AF65-F5344CB8AC3E}">
        <p14:creationId xmlns:p14="http://schemas.microsoft.com/office/powerpoint/2010/main" val="329084539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a:t>3. Fin de l’exception</a:t>
            </a:r>
            <a:r>
              <a:rPr lang="fr-BE"/>
              <a:t> </a:t>
            </a:r>
            <a:r>
              <a:rPr lang="fr-BE">
                <a:sym typeface="Wingdings" panose="05000000000000000000" pitchFamily="2" charset="2"/>
              </a:rPr>
              <a:t> </a:t>
            </a:r>
            <a:r>
              <a:rPr lang="fr-BE" i="1">
                <a:sym typeface="Wingdings" panose="05000000000000000000" pitchFamily="2" charset="2"/>
              </a:rPr>
              <a:t>Protocole sur les Privilèges et Immunités de l’Union européenne (PPI) </a:t>
            </a:r>
            <a:endParaRPr lang="fr-BE" i="1"/>
          </a:p>
          <a:p>
            <a:endParaRPr lang="fr-BE" b="1" u="sng"/>
          </a:p>
          <a:p>
            <a:r>
              <a:rPr lang="fr-BE">
                <a:sym typeface="Wingdings" panose="05000000000000000000" pitchFamily="2" charset="2"/>
              </a:rPr>
              <a:t> Lors de la mise à la retraite </a:t>
            </a:r>
          </a:p>
          <a:p>
            <a:r>
              <a:rPr lang="fr-BE">
                <a:sym typeface="Wingdings" panose="05000000000000000000" pitchFamily="2" charset="2"/>
              </a:rPr>
              <a:t>= le fonctionnaire devient résident de l’état où il réside effectivement (domicile ou siège de la fortune)</a:t>
            </a: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13</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B. Résidence fiscale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Tree>
    <p:extLst>
      <p:ext uri="{BB962C8B-B14F-4D97-AF65-F5344CB8AC3E}">
        <p14:creationId xmlns:p14="http://schemas.microsoft.com/office/powerpoint/2010/main" val="1634925572"/>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pPr marL="342900" indent="-342900">
              <a:buAutoNum type="arabicPeriod"/>
            </a:pPr>
            <a:r>
              <a:rPr lang="fr-BE" b="1" u="sng">
                <a:sym typeface="Wingdings" panose="05000000000000000000" pitchFamily="2" charset="2"/>
              </a:rPr>
              <a:t>Principe du PPI : exonération fiscale de certains revenus</a:t>
            </a:r>
          </a:p>
          <a:p>
            <a:pPr marL="342900" indent="-342900">
              <a:buAutoNum type="arabicPeriod"/>
            </a:pPr>
            <a:endParaRPr lang="fr-BE" b="1" u="sng">
              <a:sym typeface="Wingdings" panose="05000000000000000000" pitchFamily="2" charset="2"/>
            </a:endParaRPr>
          </a:p>
          <a:p>
            <a:r>
              <a:rPr lang="fr-BE" b="1" u="sng">
                <a:sym typeface="Wingdings" panose="05000000000000000000" pitchFamily="2" charset="2"/>
              </a:rPr>
              <a:t>Article 12 PPI : </a:t>
            </a:r>
          </a:p>
          <a:p>
            <a:r>
              <a:rPr lang="fr-FR" i="1"/>
              <a:t>« </a:t>
            </a:r>
            <a:r>
              <a:rPr lang="fr-FR" sz="1200" i="1"/>
              <a:t>Dans les conditions et suivant la procédure fixées par la loi européenne, les fonctionnaires et autres agents de l'Union sont soumis, au profit de celle-ci, à un impôt sur les traitements, salaires et émoluments versés par elle. Cette loi est adoptée après consultation des institutions concernées. </a:t>
            </a:r>
          </a:p>
          <a:p>
            <a:r>
              <a:rPr lang="fr-FR" sz="1200" i="1"/>
              <a:t>Les fonctionnaires et autres agents de l'Union sont exempts d'impôts nationaux sur les traitements, salaires et émoluments versés par l'Union </a:t>
            </a:r>
            <a:r>
              <a:rPr lang="fr-FR" i="1"/>
              <a:t>».</a:t>
            </a:r>
          </a:p>
          <a:p>
            <a:endParaRPr lang="fr-FR" b="1" i="1" u="sng">
              <a:sym typeface="Wingdings" panose="05000000000000000000" pitchFamily="2" charset="2"/>
            </a:endParaRPr>
          </a:p>
          <a:p>
            <a:pPr marL="285750" indent="-285750">
              <a:buFont typeface="Wingdings" panose="05000000000000000000" pitchFamily="2" charset="2"/>
              <a:buChar char="à"/>
            </a:pPr>
            <a:r>
              <a:rPr lang="fr-FR" b="1">
                <a:sym typeface="Wingdings" panose="05000000000000000000" pitchFamily="2" charset="2"/>
              </a:rPr>
              <a:t>PAS D’OBLIGATION DECLARATIVE </a:t>
            </a:r>
            <a:r>
              <a:rPr lang="fr-FR" b="1" u="sng">
                <a:sym typeface="Wingdings" panose="05000000000000000000" pitchFamily="2" charset="2"/>
              </a:rPr>
              <a:t>pour ces revenus </a:t>
            </a:r>
          </a:p>
          <a:p>
            <a:r>
              <a:rPr lang="fr-BE" i="1">
                <a:sym typeface="Wingdings" panose="05000000000000000000" pitchFamily="2" charset="2"/>
              </a:rPr>
              <a:t>/!\ obligation déposer déclaration fiscale ?</a:t>
            </a: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14</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C. IMPOSITION DES REVENUS du Fonctionnaire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Tree>
    <p:extLst>
      <p:ext uri="{BB962C8B-B14F-4D97-AF65-F5344CB8AC3E}">
        <p14:creationId xmlns:p14="http://schemas.microsoft.com/office/powerpoint/2010/main" val="1647377023"/>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Organigramme : Alternative 13">
            <a:extLst>
              <a:ext uri="{FF2B5EF4-FFF2-40B4-BE49-F238E27FC236}">
                <a16:creationId xmlns:a16="http://schemas.microsoft.com/office/drawing/2014/main" id="{2233726A-4525-4971-8644-1756743D3CC4}"/>
              </a:ext>
            </a:extLst>
          </p:cNvPr>
          <p:cNvSpPr/>
          <p:nvPr/>
        </p:nvSpPr>
        <p:spPr>
          <a:xfrm>
            <a:off x="7585977" y="2099076"/>
            <a:ext cx="1464979" cy="56116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Quid dans Etat de résidence? </a:t>
            </a:r>
            <a:endParaRPr lang="fr-BE" sz="1400">
              <a:solidFill>
                <a:schemeClr val="bg1"/>
              </a:solidFill>
            </a:endParaRPr>
          </a:p>
        </p:txBody>
      </p:sp>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a:sym typeface="Wingdings" panose="05000000000000000000" pitchFamily="2" charset="2"/>
              </a:rPr>
              <a:t>2. Principe du PPI : imposition des autres revenus </a:t>
            </a:r>
          </a:p>
          <a:p>
            <a:r>
              <a:rPr lang="fr-BE" i="1">
                <a:sym typeface="Wingdings" panose="05000000000000000000" pitchFamily="2" charset="2"/>
              </a:rPr>
              <a:t>Si autres revenus : selon les règles normales </a:t>
            </a:r>
          </a:p>
          <a:p>
            <a:endParaRPr lang="fr-BE" b="1" i="1" u="sng">
              <a:sym typeface="Wingdings" panose="05000000000000000000" pitchFamily="2" charset="2"/>
            </a:endParaRPr>
          </a:p>
          <a:p>
            <a:endParaRPr lang="fr-BE"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pPr marL="342900" indent="-342900">
              <a:buAutoNum type="arabicPeriod"/>
            </a:pPr>
            <a:endParaRPr lang="fr-BE">
              <a:sym typeface="Wingdings" panose="05000000000000000000" pitchFamily="2" charset="2"/>
            </a:endParaRP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15</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C. IMPOSITION DES REVENUS du Fonctionnaire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
        <p:nvSpPr>
          <p:cNvPr id="7" name="Rectangle 6">
            <a:extLst>
              <a:ext uri="{FF2B5EF4-FFF2-40B4-BE49-F238E27FC236}">
                <a16:creationId xmlns:a16="http://schemas.microsoft.com/office/drawing/2014/main" id="{1C757285-FA1A-40CF-B8DA-E50616EB7742}"/>
              </a:ext>
            </a:extLst>
          </p:cNvPr>
          <p:cNvSpPr/>
          <p:nvPr/>
        </p:nvSpPr>
        <p:spPr>
          <a:xfrm>
            <a:off x="1403648" y="2813024"/>
            <a:ext cx="1584176"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t>Résident fiscal belge </a:t>
            </a:r>
          </a:p>
          <a:p>
            <a:pPr algn="ctr"/>
            <a:endParaRPr lang="en-US" sz="1200" b="1"/>
          </a:p>
          <a:p>
            <a:pPr algn="ctr"/>
            <a:r>
              <a:rPr lang="en-US" sz="1200" b="1">
                <a:sym typeface="Wingdings" panose="05000000000000000000" pitchFamily="2" charset="2"/>
              </a:rPr>
              <a:t> </a:t>
            </a:r>
            <a:r>
              <a:rPr lang="en-US" sz="1200" err="1"/>
              <a:t>imposables sur ses revenus mondiaux (IPP)</a:t>
            </a:r>
          </a:p>
        </p:txBody>
      </p:sp>
      <p:sp>
        <p:nvSpPr>
          <p:cNvPr id="8" name="Rectangle 7">
            <a:extLst>
              <a:ext uri="{FF2B5EF4-FFF2-40B4-BE49-F238E27FC236}">
                <a16:creationId xmlns:a16="http://schemas.microsoft.com/office/drawing/2014/main" id="{6DCF0758-0815-40BA-87CE-32096833646F}"/>
              </a:ext>
            </a:extLst>
          </p:cNvPr>
          <p:cNvSpPr/>
          <p:nvPr/>
        </p:nvSpPr>
        <p:spPr>
          <a:xfrm>
            <a:off x="6012160" y="2817336"/>
            <a:ext cx="1584176"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Non-resident fiscal belge</a:t>
            </a:r>
            <a:endParaRPr lang="en-US" sz="1200" b="1"/>
          </a:p>
          <a:p>
            <a:pPr algn="ctr"/>
            <a:endParaRPr lang="en-US" sz="1100" b="1"/>
          </a:p>
          <a:p>
            <a:pPr algn="ctr"/>
            <a:r>
              <a:rPr lang="en-US" sz="1100" b="1">
                <a:sym typeface="Wingdings" panose="05000000000000000000" pitchFamily="2" charset="2"/>
              </a:rPr>
              <a:t> </a:t>
            </a:r>
            <a:r>
              <a:rPr lang="en-US" sz="1100"/>
              <a:t>imposable sur ses revenus de source belge (INR-pp) </a:t>
            </a:r>
          </a:p>
        </p:txBody>
      </p:sp>
      <p:sp>
        <p:nvSpPr>
          <p:cNvPr id="9" name="Flèche : droite 8">
            <a:extLst>
              <a:ext uri="{FF2B5EF4-FFF2-40B4-BE49-F238E27FC236}">
                <a16:creationId xmlns:a16="http://schemas.microsoft.com/office/drawing/2014/main" id="{20F779C8-CDEA-4505-8552-61E4547F53E1}"/>
              </a:ext>
            </a:extLst>
          </p:cNvPr>
          <p:cNvSpPr/>
          <p:nvPr/>
        </p:nvSpPr>
        <p:spPr>
          <a:xfrm rot="5400000">
            <a:off x="2051720" y="4532058"/>
            <a:ext cx="288032"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a:solidFill>
                <a:schemeClr val="bg1"/>
              </a:solidFill>
            </a:endParaRPr>
          </a:p>
        </p:txBody>
      </p:sp>
      <p:sp>
        <p:nvSpPr>
          <p:cNvPr id="10" name="Flèche : droite 9">
            <a:extLst>
              <a:ext uri="{FF2B5EF4-FFF2-40B4-BE49-F238E27FC236}">
                <a16:creationId xmlns:a16="http://schemas.microsoft.com/office/drawing/2014/main" id="{57EDE817-2F9C-4E28-9190-460E70CF4350}"/>
              </a:ext>
            </a:extLst>
          </p:cNvPr>
          <p:cNvSpPr/>
          <p:nvPr/>
        </p:nvSpPr>
        <p:spPr>
          <a:xfrm rot="5400000">
            <a:off x="6660232" y="4532058"/>
            <a:ext cx="288032"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a:solidFill>
                <a:schemeClr val="bg1"/>
              </a:solidFill>
            </a:endParaRPr>
          </a:p>
        </p:txBody>
      </p:sp>
      <p:sp>
        <p:nvSpPr>
          <p:cNvPr id="11" name="ZoneTexte 10">
            <a:extLst>
              <a:ext uri="{FF2B5EF4-FFF2-40B4-BE49-F238E27FC236}">
                <a16:creationId xmlns:a16="http://schemas.microsoft.com/office/drawing/2014/main" id="{97E0F563-E403-4A13-A9B4-F2DCBED7FC4D}"/>
              </a:ext>
            </a:extLst>
          </p:cNvPr>
          <p:cNvSpPr txBox="1"/>
          <p:nvPr/>
        </p:nvSpPr>
        <p:spPr>
          <a:xfrm>
            <a:off x="504000" y="4797839"/>
            <a:ext cx="3780420" cy="1569660"/>
          </a:xfrm>
          <a:prstGeom prst="rect">
            <a:avLst/>
          </a:prstGeom>
          <a:noFill/>
        </p:spPr>
        <p:txBody>
          <a:bodyPr wrap="square" rtlCol="0">
            <a:spAutoFit/>
          </a:bodyPr>
          <a:lstStyle/>
          <a:p>
            <a:pPr algn="l"/>
            <a:r>
              <a:rPr lang="fr-FR" sz="1200" b="1"/>
              <a:t>Déclaration IPP</a:t>
            </a:r>
          </a:p>
          <a:p>
            <a:pPr algn="l"/>
            <a:endParaRPr lang="fr-FR" sz="1200"/>
          </a:p>
          <a:p>
            <a:pPr algn="l"/>
            <a:r>
              <a:rPr lang="fr-FR" sz="1200"/>
              <a:t>+ application CPDI pour revenus de source étrangère</a:t>
            </a:r>
          </a:p>
          <a:p>
            <a:pPr algn="l"/>
            <a:endParaRPr lang="fr-FR" sz="1200"/>
          </a:p>
          <a:p>
            <a:pPr algn="l"/>
            <a:r>
              <a:rPr lang="fr-FR" sz="1200"/>
              <a:t>+ application avantages fiscaux</a:t>
            </a:r>
          </a:p>
          <a:p>
            <a:pPr algn="l"/>
            <a:endParaRPr lang="fr-FR" sz="1200"/>
          </a:p>
          <a:p>
            <a:pPr algn="l"/>
            <a:r>
              <a:rPr lang="fr-FR" sz="1200"/>
              <a:t>+ mentionner que FE avec revenus exonérés au code [1062] et [1020]</a:t>
            </a:r>
            <a:endParaRPr lang="fr-BE" sz="1200" err="1"/>
          </a:p>
        </p:txBody>
      </p:sp>
      <p:sp>
        <p:nvSpPr>
          <p:cNvPr id="12" name="ZoneTexte 11">
            <a:extLst>
              <a:ext uri="{FF2B5EF4-FFF2-40B4-BE49-F238E27FC236}">
                <a16:creationId xmlns:a16="http://schemas.microsoft.com/office/drawing/2014/main" id="{55BF1244-9039-415D-A56F-9D74747A07E6}"/>
              </a:ext>
            </a:extLst>
          </p:cNvPr>
          <p:cNvSpPr txBox="1"/>
          <p:nvPr/>
        </p:nvSpPr>
        <p:spPr>
          <a:xfrm>
            <a:off x="5058318" y="4830251"/>
            <a:ext cx="3780420" cy="2008242"/>
          </a:xfrm>
          <a:prstGeom prst="rect">
            <a:avLst/>
          </a:prstGeom>
          <a:noFill/>
        </p:spPr>
        <p:txBody>
          <a:bodyPr wrap="square" rtlCol="0">
            <a:spAutoFit/>
          </a:bodyPr>
          <a:lstStyle/>
          <a:p>
            <a:pPr algn="l"/>
            <a:r>
              <a:rPr lang="fr-FR" sz="1200" b="1"/>
              <a:t>Déclaration INR-pp </a:t>
            </a:r>
            <a:r>
              <a:rPr lang="fr-FR" sz="1200"/>
              <a:t>: seulement les revenus belges</a:t>
            </a:r>
          </a:p>
          <a:p>
            <a:pPr algn="l"/>
            <a:endParaRPr lang="fr-FR" sz="1200"/>
          </a:p>
          <a:p>
            <a:pPr algn="l"/>
            <a:r>
              <a:rPr lang="fr-FR" sz="1200"/>
              <a:t>+ avantages fiscaux pas nécessairement applicables</a:t>
            </a:r>
          </a:p>
          <a:p>
            <a:pPr algn="l"/>
            <a:r>
              <a:rPr lang="fr-FR" sz="1200"/>
              <a:t>+ mentionner que FE avec revenus exonérés au code [1062]</a:t>
            </a:r>
          </a:p>
          <a:p>
            <a:pPr algn="l"/>
            <a:endParaRPr lang="fr-FR" sz="1200"/>
          </a:p>
          <a:p>
            <a:r>
              <a:rPr lang="fr-FR" sz="1050"/>
              <a:t>/!\ si uniquement revenus immobiliers belges : obligation déclarative uniquement si base &gt; 2.500 €</a:t>
            </a:r>
          </a:p>
          <a:p>
            <a:pPr algn="l"/>
            <a:endParaRPr lang="fr-FR" sz="1050"/>
          </a:p>
          <a:p>
            <a:pPr algn="l"/>
            <a:r>
              <a:rPr lang="fr-FR" sz="1050"/>
              <a:t>Base = Revenu cadastral indexé majoré 40%</a:t>
            </a:r>
          </a:p>
          <a:p>
            <a:pPr algn="l"/>
            <a:endParaRPr lang="fr-BE" sz="1050" err="1"/>
          </a:p>
        </p:txBody>
      </p:sp>
      <p:pic>
        <p:nvPicPr>
          <p:cNvPr id="13" name="Image 12">
            <a:extLst>
              <a:ext uri="{FF2B5EF4-FFF2-40B4-BE49-F238E27FC236}">
                <a16:creationId xmlns:a16="http://schemas.microsoft.com/office/drawing/2014/main" id="{AC3773C0-9318-4666-BC1B-034A3D4AB5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r:embed="rId3"/>
              </a:ext>
            </a:extLst>
          </a:blip>
          <a:stretch>
            <a:fillRect/>
          </a:stretch>
        </p:blipFill>
        <p:spPr>
          <a:xfrm>
            <a:off x="7237079" y="2390244"/>
            <a:ext cx="734728" cy="642313"/>
          </a:xfrm>
          <a:prstGeom prst="rect">
            <a:avLst/>
          </a:prstGeom>
        </p:spPr>
      </p:pic>
    </p:spTree>
    <p:extLst>
      <p:ext uri="{BB962C8B-B14F-4D97-AF65-F5344CB8AC3E}">
        <p14:creationId xmlns:p14="http://schemas.microsoft.com/office/powerpoint/2010/main" val="2177125361"/>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1844824"/>
            <a:ext cx="8332446" cy="4364124"/>
          </a:xfrm>
        </p:spPr>
        <p:txBody>
          <a:bodyPr>
            <a:normAutofit/>
          </a:bodyPr>
          <a:lstStyle/>
          <a:p>
            <a:r>
              <a:rPr lang="fr-BE" b="1" u="sng">
                <a:sym typeface="Wingdings" panose="05000000000000000000" pitchFamily="2" charset="2"/>
              </a:rPr>
              <a:t>3. Exemples</a:t>
            </a:r>
          </a:p>
          <a:p>
            <a:endParaRPr lang="fr-BE" b="1" i="1" u="sng">
              <a:sym typeface="Wingdings" panose="05000000000000000000" pitchFamily="2" charset="2"/>
            </a:endParaRPr>
          </a:p>
          <a:p>
            <a:endParaRPr lang="fr-BE"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pPr marL="342900" indent="-342900">
              <a:buAutoNum type="arabicPeriod"/>
            </a:pPr>
            <a:endParaRPr lang="fr-BE">
              <a:sym typeface="Wingdings" panose="05000000000000000000" pitchFamily="2" charset="2"/>
            </a:endParaRP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16</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a:xfrm>
            <a:off x="616541" y="764704"/>
            <a:ext cx="8228012" cy="914400"/>
          </a:xfrm>
        </p:spPr>
        <p:txBody>
          <a:bodyPr/>
          <a:lstStyle/>
          <a:p>
            <a:r>
              <a:rPr lang="en-US"/>
              <a:t>C. IMPOSITION DES REVENUS du Fonctionnaire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graphicFrame>
        <p:nvGraphicFramePr>
          <p:cNvPr id="13" name="Tableau 13">
            <a:extLst>
              <a:ext uri="{FF2B5EF4-FFF2-40B4-BE49-F238E27FC236}">
                <a16:creationId xmlns:a16="http://schemas.microsoft.com/office/drawing/2014/main" id="{6D344677-9C7D-4F60-AFBD-3C281770458C}"/>
              </a:ext>
            </a:extLst>
          </p:cNvPr>
          <p:cNvGraphicFramePr>
            <a:graphicFrameLocks noGrp="1"/>
          </p:cNvGraphicFramePr>
          <p:nvPr>
            <p:extLst>
              <p:ext uri="{D42A27DB-BD31-4B8C-83A1-F6EECF244321}">
                <p14:modId xmlns:p14="http://schemas.microsoft.com/office/powerpoint/2010/main" val="1139327190"/>
              </p:ext>
            </p:extLst>
          </p:nvPr>
        </p:nvGraphicFramePr>
        <p:xfrm>
          <a:off x="683568" y="2174007"/>
          <a:ext cx="7776864" cy="4200661"/>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121164922"/>
                    </a:ext>
                  </a:extLst>
                </a:gridCol>
                <a:gridCol w="2592288">
                  <a:extLst>
                    <a:ext uri="{9D8B030D-6E8A-4147-A177-3AD203B41FA5}">
                      <a16:colId xmlns:a16="http://schemas.microsoft.com/office/drawing/2014/main" val="1244563914"/>
                    </a:ext>
                  </a:extLst>
                </a:gridCol>
                <a:gridCol w="2592288">
                  <a:extLst>
                    <a:ext uri="{9D8B030D-6E8A-4147-A177-3AD203B41FA5}">
                      <a16:colId xmlns:a16="http://schemas.microsoft.com/office/drawing/2014/main" val="810829700"/>
                    </a:ext>
                  </a:extLst>
                </a:gridCol>
              </a:tblGrid>
              <a:tr h="822638">
                <a:tc>
                  <a:txBody>
                    <a:bodyPr vert="horz" wrap="square"/>
                    <a:lstStyle/>
                    <a:p>
                      <a:endParaRPr lang="fr-BE"/>
                    </a:p>
                  </a:txBody>
                  <a:tcPr/>
                </a:tc>
                <a:tc>
                  <a:txBody>
                    <a:bodyPr vert="horz" wrap="square"/>
                    <a:lstStyle/>
                    <a:p>
                      <a:pPr algn="ctr"/>
                      <a:r>
                        <a:rPr lang="en-US" sz="1400" b="1" err="1"/>
                        <a:t>Résident fiscal belge </a:t>
                      </a:r>
                    </a:p>
                    <a:p>
                      <a:pPr algn="ctr"/>
                      <a:r>
                        <a:rPr lang="en-US" sz="1400" b="0">
                          <a:sym typeface="Wingdings" panose="05000000000000000000" pitchFamily="2" charset="2"/>
                        </a:rPr>
                        <a:t> </a:t>
                      </a:r>
                      <a:r>
                        <a:rPr lang="en-US" sz="1400" b="0" err="1"/>
                        <a:t>imposables sur ses revenus mondiaux (IPP)</a:t>
                      </a:r>
                    </a:p>
                  </a:txBody>
                  <a:tcPr/>
                </a:tc>
                <a:tc>
                  <a:txBody>
                    <a:bodyPr vert="horz" wrap="square"/>
                    <a:lstStyle/>
                    <a:p>
                      <a:pPr algn="ctr"/>
                      <a:r>
                        <a:rPr lang="en-US" sz="1400" b="1" kern="1200">
                          <a:solidFill>
                            <a:schemeClr val="lt1"/>
                          </a:solidFill>
                          <a:latin typeface="+mn-lt"/>
                          <a:ea typeface="+mn-ea"/>
                          <a:cs typeface="+mn-cs"/>
                        </a:rPr>
                        <a:t>Non-resident fiscal belge</a:t>
                      </a:r>
                      <a:endParaRPr lang="en-US" sz="1400" b="1" kern="1200">
                        <a:solidFill>
                          <a:schemeClr val="lt1"/>
                        </a:solidFill>
                        <a:latin typeface="+mn-lt"/>
                        <a:ea typeface="+mn-ea"/>
                        <a:cs typeface="+mn-cs"/>
                      </a:endParaRPr>
                    </a:p>
                    <a:p>
                      <a:pPr algn="ctr"/>
                      <a:r>
                        <a:rPr lang="en-US" sz="1400" b="0" kern="1200">
                          <a:solidFill>
                            <a:schemeClr val="lt1"/>
                          </a:solidFill>
                          <a:latin typeface="+mn-lt"/>
                          <a:ea typeface="+mn-ea"/>
                          <a:cs typeface="+mn-cs"/>
                          <a:sym typeface="Wingdings" panose="05000000000000000000" pitchFamily="2" charset="2"/>
                        </a:rPr>
                        <a:t> </a:t>
                      </a:r>
                      <a:r>
                        <a:rPr lang="en-US" sz="1400" b="0" kern="1200">
                          <a:solidFill>
                            <a:schemeClr val="lt1"/>
                          </a:solidFill>
                          <a:latin typeface="+mn-lt"/>
                          <a:ea typeface="+mn-ea"/>
                          <a:cs typeface="+mn-cs"/>
                        </a:rPr>
                        <a:t>imposable sur ses revenus de source belge (INR-pp) </a:t>
                      </a:r>
                      <a:endParaRPr lang="fr-BE"/>
                    </a:p>
                  </a:txBody>
                  <a:tcPr/>
                </a:tc>
                <a:extLst>
                  <a:ext uri="{0D108BD9-81ED-4DB2-BD59-A6C34878D82A}">
                    <a16:rowId xmlns:a16="http://schemas.microsoft.com/office/drawing/2014/main" val="2526040437"/>
                  </a:ext>
                </a:extLst>
              </a:tr>
              <a:tr h="332410">
                <a:tc>
                  <a:txBody>
                    <a:bodyPr vert="horz" wrap="square"/>
                    <a:lstStyle/>
                    <a:p>
                      <a:r>
                        <a:rPr lang="fr-FR" sz="1200"/>
                        <a:t>Revenus prof. EU</a:t>
                      </a:r>
                      <a:endParaRPr lang="fr-BE" sz="1200"/>
                    </a:p>
                  </a:txBody>
                  <a:tcPr anchor="ctr"/>
                </a:tc>
                <a:tc>
                  <a:txBody>
                    <a:bodyPr vert="horz" wrap="square"/>
                    <a:lstStyle/>
                    <a:p>
                      <a:r>
                        <a:rPr lang="fr-FR" sz="1200"/>
                        <a:t>X</a:t>
                      </a:r>
                      <a:endParaRPr lang="fr-BE" sz="1200"/>
                    </a:p>
                  </a:txBody>
                  <a:tcPr/>
                </a:tc>
                <a:tc>
                  <a:txBody>
                    <a:bodyPr vert="horz" wrap="square"/>
                    <a:lstStyle/>
                    <a:p>
                      <a:r>
                        <a:rPr lang="fr-FR" sz="1200"/>
                        <a:t>X</a:t>
                      </a:r>
                      <a:endParaRPr lang="fr-BE" sz="1200"/>
                    </a:p>
                  </a:txBody>
                  <a:tcPr/>
                </a:tc>
                <a:extLst>
                  <a:ext uri="{0D108BD9-81ED-4DB2-BD59-A6C34878D82A}">
                    <a16:rowId xmlns:a16="http://schemas.microsoft.com/office/drawing/2014/main" val="525235626"/>
                  </a:ext>
                </a:extLst>
              </a:tr>
              <a:tr h="472629">
                <a:tc>
                  <a:txBody>
                    <a:bodyPr vert="horz" wrap="square"/>
                    <a:lstStyle/>
                    <a:p>
                      <a:r>
                        <a:rPr lang="fr-FR" sz="1200"/>
                        <a:t>Autres revenus prof. Belges</a:t>
                      </a:r>
                    </a:p>
                    <a:p>
                      <a:r>
                        <a:rPr lang="fr-FR" sz="1200"/>
                        <a:t>(possible que si activité accessoire)</a:t>
                      </a:r>
                      <a:endParaRPr lang="fr-BE" sz="1200"/>
                    </a:p>
                  </a:txBody>
                  <a:tcPr anchor="ctr"/>
                </a:tc>
                <a:tc>
                  <a:txBody>
                    <a:bodyPr vert="horz" wrap="square"/>
                    <a:lstStyle/>
                    <a:p>
                      <a:r>
                        <a:rPr lang="fr-FR" sz="1200"/>
                        <a:t>A déclarer</a:t>
                      </a:r>
                      <a:endParaRPr lang="fr-BE" sz="1200"/>
                    </a:p>
                  </a:txBody>
                  <a:tcPr/>
                </a:tc>
                <a:tc>
                  <a:txBody>
                    <a:bodyPr vert="horz" wrap="square"/>
                    <a:lstStyle/>
                    <a:p>
                      <a:r>
                        <a:rPr lang="fr-FR" sz="1200"/>
                        <a:t>A déclarer</a:t>
                      </a:r>
                      <a:endParaRPr lang="fr-BE" sz="1200"/>
                    </a:p>
                  </a:txBody>
                  <a:tcPr/>
                </a:tc>
                <a:extLst>
                  <a:ext uri="{0D108BD9-81ED-4DB2-BD59-A6C34878D82A}">
                    <a16:rowId xmlns:a16="http://schemas.microsoft.com/office/drawing/2014/main" val="3941317746"/>
                  </a:ext>
                </a:extLst>
              </a:tr>
              <a:tr h="332410">
                <a:tc>
                  <a:txBody>
                    <a:bodyPr vert="horz" wrap="square"/>
                    <a:lstStyle/>
                    <a:p>
                      <a:r>
                        <a:rPr lang="fr-FR" sz="1200"/>
                        <a:t>Habitation propre en BE</a:t>
                      </a:r>
                      <a:endParaRPr lang="fr-BE" sz="1200"/>
                    </a:p>
                  </a:txBody>
                  <a:tcPr anchor="ctr"/>
                </a:tc>
                <a:tc>
                  <a:txBody>
                    <a:bodyPr vert="horz" wrap="square"/>
                    <a:lstStyle/>
                    <a:p>
                      <a:r>
                        <a:rPr lang="fr-FR" sz="1200"/>
                        <a:t>X (exonération spécifique)</a:t>
                      </a:r>
                      <a:endParaRPr lang="fr-BE" sz="1200"/>
                    </a:p>
                  </a:txBody>
                  <a:tcPr/>
                </a:tc>
                <a:tc>
                  <a:txBody>
                    <a:bodyPr vert="horz" wrap="square"/>
                    <a:lstStyle/>
                    <a:p>
                      <a:r>
                        <a:rPr lang="fr-FR" sz="1200"/>
                        <a:t>X (exonération spécifique)</a:t>
                      </a:r>
                      <a:endParaRPr lang="fr-BE" sz="1200"/>
                    </a:p>
                  </a:txBody>
                  <a:tcPr/>
                </a:tc>
                <a:extLst>
                  <a:ext uri="{0D108BD9-81ED-4DB2-BD59-A6C34878D82A}">
                    <a16:rowId xmlns:a16="http://schemas.microsoft.com/office/drawing/2014/main" val="4212261363"/>
                  </a:ext>
                </a:extLst>
              </a:tr>
              <a:tr h="661680">
                <a:tc>
                  <a:txBody>
                    <a:bodyPr vert="horz" wrap="square"/>
                    <a:lstStyle/>
                    <a:p>
                      <a:r>
                        <a:rPr lang="fr-FR" sz="1200"/>
                        <a:t>Immeuble en Belgique (loué à des personnes physiques ou non loué)</a:t>
                      </a:r>
                      <a:endParaRPr lang="fr-BE" sz="1200"/>
                    </a:p>
                  </a:txBody>
                  <a:tcPr anchor="ct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fr-FR" sz="1200"/>
                        <a:t>A déclarer : revenu cadastral</a:t>
                      </a:r>
                      <a:endParaRPr lang="fr-BE" sz="1200"/>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fr-FR" sz="1200"/>
                        <a:t>A déclarer : revenu cadastral (si loué et que la base imposable &gt; 2500 €)</a:t>
                      </a:r>
                      <a:endParaRPr lang="fr-BE" sz="1200"/>
                    </a:p>
                  </a:txBody>
                  <a:tcPr/>
                </a:tc>
                <a:extLst>
                  <a:ext uri="{0D108BD9-81ED-4DB2-BD59-A6C34878D82A}">
                    <a16:rowId xmlns:a16="http://schemas.microsoft.com/office/drawing/2014/main" val="3911179598"/>
                  </a:ext>
                </a:extLst>
              </a:tr>
              <a:tr h="456874">
                <a:tc>
                  <a:txBody>
                    <a:bodyPr vert="horz" wrap="square"/>
                    <a:lstStyle/>
                    <a:p>
                      <a:r>
                        <a:rPr lang="fr-FR" sz="1200"/>
                        <a:t>Immeuble à l’étranger (loué ou non)</a:t>
                      </a:r>
                      <a:endParaRPr lang="fr-BE" sz="1200"/>
                    </a:p>
                  </a:txBody>
                  <a:tcPr anchor="ctr"/>
                </a:tc>
                <a:tc>
                  <a:txBody>
                    <a:bodyPr vert="horz" wrap="square"/>
                    <a:lstStyle/>
                    <a:p>
                      <a:r>
                        <a:rPr lang="fr-FR" sz="1200"/>
                        <a:t>A déclarer : revenu cadastral </a:t>
                      </a:r>
                      <a:r>
                        <a:rPr lang="fr-FR" sz="1100"/>
                        <a:t>(formalités spécifiques)</a:t>
                      </a:r>
                      <a:endParaRPr lang="fr-BE" sz="1200"/>
                    </a:p>
                  </a:txBody>
                  <a:tcPr/>
                </a:tc>
                <a:tc>
                  <a:txBody>
                    <a:bodyPr vert="horz" wrap="square"/>
                    <a:lstStyle/>
                    <a:p>
                      <a:r>
                        <a:rPr lang="fr-FR" sz="1200"/>
                        <a:t>X</a:t>
                      </a:r>
                      <a:endParaRPr lang="fr-BE" sz="1200"/>
                    </a:p>
                  </a:txBody>
                  <a:tcPr/>
                </a:tc>
                <a:extLst>
                  <a:ext uri="{0D108BD9-81ED-4DB2-BD59-A6C34878D82A}">
                    <a16:rowId xmlns:a16="http://schemas.microsoft.com/office/drawing/2014/main" val="1411961938"/>
                  </a:ext>
                </a:extLst>
              </a:tr>
              <a:tr h="332410">
                <a:tc>
                  <a:txBody>
                    <a:bodyPr vert="horz" wrap="square"/>
                    <a:lstStyle/>
                    <a:p>
                      <a:r>
                        <a:rPr lang="fr-FR" sz="1200"/>
                        <a:t>Dividendes belges</a:t>
                      </a:r>
                      <a:endParaRPr lang="fr-BE" sz="1200"/>
                    </a:p>
                  </a:txBody>
                  <a:tcPr anchor="ct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fr-FR" sz="1200"/>
                        <a:t>X (précompte mobilier libératoire)</a:t>
                      </a:r>
                      <a:endParaRPr lang="fr-BE" sz="1200"/>
                    </a:p>
                  </a:txBody>
                  <a:tcPr/>
                </a:tc>
                <a:tc>
                  <a:txBody>
                    <a:bodyPr vert="horz" wrap="square"/>
                    <a:lstStyle/>
                    <a:p>
                      <a:r>
                        <a:rPr lang="fr-FR" sz="1200"/>
                        <a:t>X (précompte mobilier libératoire)</a:t>
                      </a:r>
                      <a:endParaRPr lang="fr-BE" sz="1200"/>
                    </a:p>
                  </a:txBody>
                  <a:tcPr/>
                </a:tc>
                <a:extLst>
                  <a:ext uri="{0D108BD9-81ED-4DB2-BD59-A6C34878D82A}">
                    <a16:rowId xmlns:a16="http://schemas.microsoft.com/office/drawing/2014/main" val="321824978"/>
                  </a:ext>
                </a:extLst>
              </a:tr>
              <a:tr h="332410">
                <a:tc>
                  <a:txBody>
                    <a:bodyPr vert="horz" wrap="square"/>
                    <a:lstStyle/>
                    <a:p>
                      <a:r>
                        <a:rPr lang="fr-FR" sz="1200"/>
                        <a:t>Dividendes étrangers</a:t>
                      </a:r>
                      <a:endParaRPr lang="fr-BE" sz="1200"/>
                    </a:p>
                  </a:txBody>
                  <a:tcPr anchor="ctr"/>
                </a:tc>
                <a:tc>
                  <a:txBody>
                    <a:bodyPr vert="horz" wrap="square"/>
                    <a:lstStyle/>
                    <a:p>
                      <a:r>
                        <a:rPr lang="fr-FR" sz="1200"/>
                        <a:t>A déclarer</a:t>
                      </a:r>
                      <a:endParaRPr lang="fr-BE" sz="1200"/>
                    </a:p>
                  </a:txBody>
                  <a:tcPr/>
                </a:tc>
                <a:tc>
                  <a:txBody>
                    <a:bodyPr vert="horz" wrap="square"/>
                    <a:lstStyle/>
                    <a:p>
                      <a:r>
                        <a:rPr lang="fr-FR" sz="1200"/>
                        <a:t>X</a:t>
                      </a:r>
                      <a:endParaRPr lang="fr-BE" sz="1200"/>
                    </a:p>
                  </a:txBody>
                  <a:tcPr/>
                </a:tc>
                <a:extLst>
                  <a:ext uri="{0D108BD9-81ED-4DB2-BD59-A6C34878D82A}">
                    <a16:rowId xmlns:a16="http://schemas.microsoft.com/office/drawing/2014/main" val="1405689185"/>
                  </a:ext>
                </a:extLst>
              </a:tr>
              <a:tr h="332410">
                <a:tc>
                  <a:txBody>
                    <a:bodyPr vert="horz" wrap="square"/>
                    <a:lstStyle/>
                    <a:p>
                      <a:r>
                        <a:rPr lang="fr-BE" sz="1200"/>
                        <a:t>Plus-values – </a:t>
                      </a:r>
                      <a:r>
                        <a:rPr lang="fr-BE" sz="1200" b="1" i="1">
                          <a:solidFill>
                            <a:srgbClr val="C00000"/>
                          </a:solidFill>
                        </a:rPr>
                        <a:t>NEW !</a:t>
                      </a:r>
                    </a:p>
                  </a:txBody>
                  <a:tcPr anchor="ctr"/>
                </a:tc>
                <a:tc>
                  <a:txBody>
                    <a:bodyPr vert="horz" wrap="square"/>
                    <a:lstStyle/>
                    <a:p>
                      <a:r>
                        <a:rPr lang="fr-BE" sz="1200"/>
                        <a:t>A déclarer (sauf si précompte retenu par la banque)</a:t>
                      </a:r>
                    </a:p>
                  </a:txBody>
                  <a:tcPr/>
                </a:tc>
                <a:tc>
                  <a:txBody>
                    <a:bodyPr vert="horz" wrap="square"/>
                    <a:lstStyle/>
                    <a:p>
                      <a:r>
                        <a:rPr lang="fr-BE" sz="1200"/>
                        <a:t>X</a:t>
                      </a:r>
                    </a:p>
                  </a:txBody>
                  <a:tcPr/>
                </a:tc>
                <a:extLst>
                  <a:ext uri="{0D108BD9-81ED-4DB2-BD59-A6C34878D82A}">
                    <a16:rowId xmlns:a16="http://schemas.microsoft.com/office/drawing/2014/main" val="2754084512"/>
                  </a:ext>
                </a:extLst>
              </a:tr>
            </a:tbl>
          </a:graphicData>
        </a:graphic>
      </p:graphicFrame>
    </p:spTree>
    <p:extLst>
      <p:ext uri="{BB962C8B-B14F-4D97-AF65-F5344CB8AC3E}">
        <p14:creationId xmlns:p14="http://schemas.microsoft.com/office/powerpoint/2010/main" val="2897620334"/>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1905000"/>
            <a:ext cx="8332446" cy="4476328"/>
          </a:xfrm>
        </p:spPr>
        <p:txBody>
          <a:bodyPr>
            <a:normAutofit/>
          </a:bodyPr>
          <a:lstStyle/>
          <a:p>
            <a:pPr marL="0" indent="0">
              <a:buNone/>
            </a:pPr>
            <a:r>
              <a:rPr lang="fr-BE" sz="1400" b="1" u="sng"/>
              <a:t>Actualité – CJUE, 12 mars 2026, C-119/24 (Chefquet)</a:t>
            </a:r>
          </a:p>
          <a:p>
            <a:pPr marL="0" indent="0">
              <a:buNone/>
            </a:pPr>
            <a:r>
              <a:rPr lang="fr-BE" sz="1200" i="1"/>
              <a:t>Le supplément d’impôt des non-résidents jugé contraire à l’article 45 TFUE</a:t>
            </a:r>
          </a:p>
          <a:p>
            <a:pPr marL="0" indent="0">
              <a:buNone/>
            </a:pPr>
            <a:endParaRPr lang="fr-BE" sz="600"/>
          </a:p>
          <a:p>
            <a:pPr marL="285750" indent="-285750">
              <a:buFont typeface="Wingdings" panose="05000000000000000000" pitchFamily="2" charset="2"/>
              <a:buChar char="à"/>
            </a:pPr>
            <a:r>
              <a:rPr lang="fr-BE" sz="1200" b="1">
                <a:sym typeface="Wingdings" panose="05000000000000000000" pitchFamily="2" charset="2"/>
              </a:rPr>
              <a:t>Les faits : </a:t>
            </a:r>
            <a:r>
              <a:rPr lang="fr-BE" sz="1200"/>
              <a:t>des résidents fiscaux français percevant des revenus de source belge, soumis à l’INR majoré d’un « supplément d’impôt » à taux fixe (6 % puis 7 %), perçu au profit de l’État </a:t>
            </a:r>
          </a:p>
          <a:p>
            <a:r>
              <a:rPr lang="fr-BE" sz="1200"/>
              <a:t>	</a:t>
            </a:r>
            <a:r>
              <a:rPr lang="fr-BE" sz="1200" i="1"/>
              <a:t>(// additionnels communaux appliqués aux résidents belges)</a:t>
            </a:r>
          </a:p>
          <a:p>
            <a:pPr marL="285750" indent="-285750">
              <a:buFont typeface="Wingdings" panose="05000000000000000000" pitchFamily="2" charset="2"/>
              <a:buChar char="à"/>
            </a:pPr>
            <a:r>
              <a:rPr lang="fr-BE" sz="1200" b="1">
                <a:sym typeface="Wingdings" panose="05000000000000000000" pitchFamily="2" charset="2"/>
              </a:rPr>
              <a:t>La question : </a:t>
            </a:r>
            <a:r>
              <a:rPr lang="fr-BE" sz="1200"/>
              <a:t>ce supplément à taux fixe est-il compatible avec la libre circulation des travailleurs (art. 45 TFUE) ?</a:t>
            </a:r>
          </a:p>
          <a:p>
            <a:pPr marL="285750" indent="-285750">
              <a:buFont typeface="Wingdings" panose="05000000000000000000" pitchFamily="2" charset="2"/>
              <a:buChar char="à"/>
            </a:pPr>
            <a:r>
              <a:rPr lang="fr-BE" sz="1200" b="1">
                <a:sym typeface="Wingdings" panose="05000000000000000000" pitchFamily="2" charset="2"/>
              </a:rPr>
              <a:t>Comparabilité : </a:t>
            </a:r>
            <a:r>
              <a:rPr lang="fr-BE" sz="1200">
                <a:sym typeface="Wingdings" panose="05000000000000000000" pitchFamily="2" charset="2"/>
              </a:rPr>
              <a:t>CJUE dit </a:t>
            </a:r>
            <a:r>
              <a:rPr lang="fr-BE" sz="1200"/>
              <a:t>situations comparables, sans justification.</a:t>
            </a:r>
          </a:p>
          <a:p>
            <a:pPr marL="285750" indent="-285750">
              <a:buFont typeface="Wingdings" panose="05000000000000000000" pitchFamily="2" charset="2"/>
              <a:buChar char="à"/>
            </a:pPr>
            <a:endParaRPr lang="fr-BE" sz="1200"/>
          </a:p>
          <a:p>
            <a:pPr marL="285750" indent="-285750">
              <a:buFont typeface="Wingdings" panose="05000000000000000000" pitchFamily="2" charset="2"/>
              <a:buChar char="à"/>
            </a:pPr>
            <a:endParaRPr lang="fr-BE" sz="1200"/>
          </a:p>
          <a:p>
            <a:pPr marL="285750" indent="-285750">
              <a:buFont typeface="Wingdings" panose="05000000000000000000" pitchFamily="2" charset="2"/>
              <a:buChar char="à"/>
            </a:pPr>
            <a:endParaRPr lang="fr-BE" sz="1200"/>
          </a:p>
          <a:p>
            <a:endParaRPr lang="fr-BE" sz="1200" b="1">
              <a:sym typeface="Wingdings" panose="05000000000000000000" pitchFamily="2" charset="2"/>
            </a:endParaRPr>
          </a:p>
          <a:p>
            <a:pPr marL="285750" indent="-285750">
              <a:buFont typeface="Wingdings" panose="05000000000000000000" pitchFamily="2" charset="2"/>
              <a:buChar char="à"/>
            </a:pPr>
            <a:r>
              <a:rPr lang="fr-BE" sz="1200" b="1">
                <a:sym typeface="Wingdings" panose="05000000000000000000" pitchFamily="2" charset="2"/>
              </a:rPr>
              <a:t>Portée pratique : </a:t>
            </a:r>
            <a:r>
              <a:rPr lang="fr-BE" sz="1200"/>
              <a:t>ouvre la voie à réclamation / dégrèvement pour les </a:t>
            </a:r>
            <a:r>
              <a:rPr lang="fr-BE" sz="1200" u="sng"/>
              <a:t>non-résidents surtaxés</a:t>
            </a:r>
            <a:r>
              <a:rPr lang="fr-BE" sz="1200"/>
              <a:t>, dont les fonctionnaires UE et leur conjoint.</a:t>
            </a:r>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17</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a:xfrm>
            <a:off x="616541" y="764704"/>
            <a:ext cx="8228012" cy="914400"/>
          </a:xfrm>
        </p:spPr>
        <p:txBody>
          <a:bodyPr/>
          <a:lstStyle/>
          <a:p>
            <a:r>
              <a:rPr lang="en-US"/>
              <a:t>C. IMPOSITION DES REVENUS du Fonctionnaire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fr-BE"/>
              <a:t>i. Impôts sur les revenus</a:t>
            </a:r>
          </a:p>
        </p:txBody>
      </p:sp>
      <p:sp>
        <p:nvSpPr>
          <p:cNvPr id="7" name="Rectangle : coins arrondis 6">
            <a:extLst>
              <a:ext uri="{FF2B5EF4-FFF2-40B4-BE49-F238E27FC236}">
                <a16:creationId xmlns:a16="http://schemas.microsoft.com/office/drawing/2014/main" id="{AAD00E24-4535-4F93-A27F-6632FD9F2ED1}"/>
              </a:ext>
            </a:extLst>
          </p:cNvPr>
          <p:cNvSpPr/>
          <p:nvPr/>
        </p:nvSpPr>
        <p:spPr>
          <a:xfrm>
            <a:off x="504000" y="4221088"/>
            <a:ext cx="8331200" cy="720080"/>
          </a:xfrm>
          <a:prstGeom prst="roundRect">
            <a:avLst/>
          </a:prstGeom>
          <a:solidFill>
            <a:srgbClr val="1E7B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wrap="square" rtlCol="0" anchor="ctr" anchorCtr="0">
            <a:noAutofit/>
          </a:bodyPr>
          <a:lstStyle/>
          <a:p>
            <a:pPr algn="ctr"/>
            <a:r>
              <a:rPr lang="fr-BE" sz="1100">
                <a:solidFill>
                  <a:srgbClr val="FFFFFF"/>
                </a:solidFill>
                <a:ea typeface="Open Sans"/>
                <a:cs typeface="Open Sans"/>
              </a:rPr>
              <a:t>L’article 45, §2 TFUE s’oppose à ce supplément dès lors que la charge qui en résulte est, au moins dans certains cas, plus lourde que celle d’un résident (commune appliquant un taux inférieur, voire n’instituant pas la taxe) — sans justification admise.</a:t>
            </a:r>
          </a:p>
        </p:txBody>
      </p:sp>
    </p:spTree>
    <p:extLst>
      <p:ext uri="{BB962C8B-B14F-4D97-AF65-F5344CB8AC3E}">
        <p14:creationId xmlns:p14="http://schemas.microsoft.com/office/powerpoint/2010/main" val="576351238"/>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pPr marL="342900" indent="-342900">
              <a:buAutoNum type="arabicPeriod"/>
            </a:pPr>
            <a:r>
              <a:rPr lang="fr-BE" b="1" u="sng">
                <a:sym typeface="Wingdings" panose="05000000000000000000" pitchFamily="2" charset="2"/>
              </a:rPr>
              <a:t>Rappel</a:t>
            </a:r>
          </a:p>
          <a:p>
            <a:endParaRPr lang="fr-BE" b="1" u="sng">
              <a:sym typeface="Wingdings" panose="05000000000000000000" pitchFamily="2" charset="2"/>
            </a:endParaRPr>
          </a:p>
          <a:p>
            <a:r>
              <a:rPr lang="fr-BE" sz="1400">
                <a:sym typeface="Wingdings" panose="05000000000000000000" pitchFamily="2" charset="2"/>
              </a:rPr>
              <a:t> Fiction applicable </a:t>
            </a:r>
            <a:r>
              <a:rPr lang="fr-BE" sz="1400" b="1">
                <a:sym typeface="Wingdings" panose="05000000000000000000" pitchFamily="2" charset="2"/>
              </a:rPr>
              <a:t>au conjoint si : </a:t>
            </a:r>
            <a:r>
              <a:rPr lang="fr-BE" sz="1400">
                <a:sym typeface="Wingdings" panose="05000000000000000000" pitchFamily="2" charset="2"/>
              </a:rPr>
              <a:t> </a:t>
            </a:r>
          </a:p>
          <a:p>
            <a:pPr marL="285750" indent="-285750">
              <a:buFontTx/>
              <a:buChar char="-"/>
            </a:pPr>
            <a:r>
              <a:rPr lang="fr-BE" sz="1200">
                <a:sym typeface="Wingdings" panose="05000000000000000000" pitchFamily="2" charset="2"/>
              </a:rPr>
              <a:t>Mariage avant entrée en fonction</a:t>
            </a:r>
          </a:p>
          <a:p>
            <a:pPr marL="285750" indent="-285750">
              <a:buFontTx/>
              <a:buChar char="-"/>
            </a:pPr>
            <a:r>
              <a:rPr lang="fr-BE" sz="1200">
                <a:sym typeface="Wingdings" panose="05000000000000000000" pitchFamily="2" charset="2"/>
              </a:rPr>
              <a:t>Conjoint n’exerce aucune activité professionnelle propre</a:t>
            </a:r>
          </a:p>
          <a:p>
            <a:endParaRPr lang="fr-BE" sz="1200">
              <a:sym typeface="Wingdings" panose="05000000000000000000" pitchFamily="2" charset="2"/>
            </a:endParaRPr>
          </a:p>
          <a:p>
            <a:pPr marL="171450" indent="-171450">
              <a:buFont typeface="Wingdings" panose="05000000000000000000" pitchFamily="2" charset="2"/>
              <a:buChar char="à"/>
            </a:pPr>
            <a:r>
              <a:rPr lang="fr-BE" sz="1400">
                <a:sym typeface="Wingdings" panose="05000000000000000000" pitchFamily="2" charset="2"/>
              </a:rPr>
              <a:t>Si fiction </a:t>
            </a:r>
            <a:r>
              <a:rPr lang="fr-BE" sz="1400" b="1">
                <a:sym typeface="Wingdings" panose="05000000000000000000" pitchFamily="2" charset="2"/>
              </a:rPr>
              <a:t>pas applicable </a:t>
            </a:r>
            <a:r>
              <a:rPr lang="fr-BE" sz="1400">
                <a:sym typeface="Wingdings" panose="05000000000000000000" pitchFamily="2" charset="2"/>
              </a:rPr>
              <a:t>au conjoint </a:t>
            </a:r>
            <a:r>
              <a:rPr lang="fr-BE" sz="1200">
                <a:sym typeface="Wingdings" panose="05000000000000000000" pitchFamily="2" charset="2"/>
              </a:rPr>
              <a:t>: </a:t>
            </a:r>
          </a:p>
          <a:p>
            <a:r>
              <a:rPr lang="fr-BE" sz="1200">
                <a:sym typeface="Wingdings" panose="05000000000000000000" pitchFamily="2" charset="2"/>
              </a:rPr>
              <a:t>	 Soit résident, soit non-résident </a:t>
            </a:r>
          </a:p>
          <a:p>
            <a:r>
              <a:rPr lang="fr-BE" sz="1200">
                <a:sym typeface="Wingdings" panose="05000000000000000000" pitchFamily="2" charset="2"/>
              </a:rPr>
              <a:t>	</a:t>
            </a:r>
            <a:endParaRPr lang="fr-BE" b="1" u="sng">
              <a:sym typeface="Wingdings" panose="05000000000000000000" pitchFamily="2" charset="2"/>
            </a:endParaRPr>
          </a:p>
          <a:p>
            <a:endParaRPr lang="fr-BE" b="1" u="sng">
              <a:sym typeface="Wingdings" panose="05000000000000000000" pitchFamily="2" charset="2"/>
            </a:endParaRPr>
          </a:p>
          <a:p>
            <a:endParaRPr lang="fr-BE"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pPr marL="342900" indent="-342900">
              <a:buAutoNum type="arabicPeriod"/>
            </a:pPr>
            <a:endParaRPr lang="fr-BE">
              <a:sym typeface="Wingdings" panose="05000000000000000000" pitchFamily="2" charset="2"/>
            </a:endParaRP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18</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D. IMPOSITION DES REVENUS du CONJOINT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Tree>
    <p:extLst>
      <p:ext uri="{BB962C8B-B14F-4D97-AF65-F5344CB8AC3E}">
        <p14:creationId xmlns:p14="http://schemas.microsoft.com/office/powerpoint/2010/main" val="1950114982"/>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296823"/>
          </a:xfrm>
        </p:spPr>
        <p:txBody>
          <a:bodyPr>
            <a:normAutofit lnSpcReduction="10000"/>
          </a:bodyPr>
          <a:lstStyle/>
          <a:p>
            <a:r>
              <a:rPr lang="fr-BE" b="1">
                <a:sym typeface="Wingdings" panose="05000000000000000000" pitchFamily="2" charset="2"/>
              </a:rPr>
              <a:t>2. </a:t>
            </a:r>
            <a:r>
              <a:rPr lang="fr-BE" b="1" u="sng">
                <a:sym typeface="Wingdings" panose="05000000000000000000" pitchFamily="2" charset="2"/>
              </a:rPr>
              <a:t>Déclaration fiscale </a:t>
            </a:r>
          </a:p>
          <a:p>
            <a:endParaRPr lang="fr-BE" b="1" u="sng">
              <a:sym typeface="Wingdings" panose="05000000000000000000" pitchFamily="2" charset="2"/>
            </a:endParaRPr>
          </a:p>
          <a:p>
            <a:endParaRPr lang="fr-BE" b="1" u="sng">
              <a:sym typeface="Wingdings" panose="05000000000000000000" pitchFamily="2" charset="2"/>
            </a:endParaRPr>
          </a:p>
          <a:p>
            <a:endParaRPr lang="fr-BE"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pPr marL="342900" indent="-342900">
              <a:buAutoNum type="arabicPeriod"/>
            </a:pPr>
            <a:endParaRPr lang="fr-BE">
              <a:sym typeface="Wingdings" panose="05000000000000000000" pitchFamily="2" charset="2"/>
            </a:endParaRP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19</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D. IMPOSITION DES REVENUS du CONJOINT en Belgique</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
        <p:nvSpPr>
          <p:cNvPr id="7" name="Rectangle 6">
            <a:extLst>
              <a:ext uri="{FF2B5EF4-FFF2-40B4-BE49-F238E27FC236}">
                <a16:creationId xmlns:a16="http://schemas.microsoft.com/office/drawing/2014/main" id="{DB4E1D28-013D-4A6C-BB67-80B7529DA73F}"/>
              </a:ext>
            </a:extLst>
          </p:cNvPr>
          <p:cNvSpPr/>
          <p:nvPr/>
        </p:nvSpPr>
        <p:spPr>
          <a:xfrm>
            <a:off x="3151129" y="2462383"/>
            <a:ext cx="1296144" cy="966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Fiction applicable au FE + au conjoint</a:t>
            </a:r>
            <a:endParaRPr lang="fr-BE" sz="1400">
              <a:solidFill>
                <a:schemeClr val="bg1"/>
              </a:solidFill>
            </a:endParaRPr>
          </a:p>
        </p:txBody>
      </p:sp>
      <p:sp>
        <p:nvSpPr>
          <p:cNvPr id="8" name="Rectangle 7">
            <a:extLst>
              <a:ext uri="{FF2B5EF4-FFF2-40B4-BE49-F238E27FC236}">
                <a16:creationId xmlns:a16="http://schemas.microsoft.com/office/drawing/2014/main" id="{628F9A5B-B686-4CC6-A425-361CAE250746}"/>
              </a:ext>
            </a:extLst>
          </p:cNvPr>
          <p:cNvSpPr/>
          <p:nvPr/>
        </p:nvSpPr>
        <p:spPr>
          <a:xfrm>
            <a:off x="6243264" y="2107049"/>
            <a:ext cx="1656184" cy="1087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Fiction non applicable au conjoint *</a:t>
            </a:r>
          </a:p>
          <a:p>
            <a:pPr algn="ctr"/>
            <a:endParaRPr lang="fr-FR" sz="1000">
              <a:solidFill>
                <a:schemeClr val="bg1"/>
              </a:solidFill>
            </a:endParaRPr>
          </a:p>
          <a:p>
            <a:pPr algn="ctr"/>
            <a:r>
              <a:rPr lang="fr-FR" sz="1000" i="1">
                <a:solidFill>
                  <a:schemeClr val="bg1"/>
                </a:solidFill>
              </a:rPr>
              <a:t>* ex. </a:t>
            </a:r>
            <a:r>
              <a:rPr lang="fr-FR" sz="1000" i="1">
                <a:solidFill>
                  <a:schemeClr val="bg1"/>
                </a:solidFill>
                <a:sym typeface="Wingdings" panose="05000000000000000000" pitchFamily="2" charset="2"/>
              </a:rPr>
              <a:t></a:t>
            </a:r>
            <a:r>
              <a:rPr lang="fr-FR" sz="1000" i="1">
                <a:solidFill>
                  <a:schemeClr val="bg1"/>
                </a:solidFill>
              </a:rPr>
              <a:t> revenus prof. propres</a:t>
            </a:r>
            <a:endParaRPr lang="fr-BE" sz="1400" i="1">
              <a:solidFill>
                <a:schemeClr val="bg1"/>
              </a:solidFill>
            </a:endParaRPr>
          </a:p>
        </p:txBody>
      </p:sp>
      <p:cxnSp>
        <p:nvCxnSpPr>
          <p:cNvPr id="10" name="Connecteur droit avec flèche 9">
            <a:extLst>
              <a:ext uri="{FF2B5EF4-FFF2-40B4-BE49-F238E27FC236}">
                <a16:creationId xmlns:a16="http://schemas.microsoft.com/office/drawing/2014/main" id="{70CDA92B-5052-49E3-A38E-30352B98C9B8}"/>
              </a:ext>
            </a:extLst>
          </p:cNvPr>
          <p:cNvCxnSpPr>
            <a:stCxn id="7" idx="2"/>
            <a:endCxn id="11" idx="0"/>
          </p:cNvCxnSpPr>
          <p:nvPr/>
        </p:nvCxnSpPr>
        <p:spPr>
          <a:xfrm>
            <a:off x="3799201" y="3429001"/>
            <a:ext cx="1" cy="25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AB4B47E-258E-4A6A-8247-E9F15BACFE1D}"/>
              </a:ext>
            </a:extLst>
          </p:cNvPr>
          <p:cNvSpPr/>
          <p:nvPr/>
        </p:nvSpPr>
        <p:spPr>
          <a:xfrm>
            <a:off x="3151130" y="3679401"/>
            <a:ext cx="1296144" cy="740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FE + conjoint non-résident fiscal</a:t>
            </a:r>
            <a:endParaRPr lang="fr-BE" sz="1400">
              <a:solidFill>
                <a:schemeClr val="bg1"/>
              </a:solidFill>
            </a:endParaRPr>
          </a:p>
        </p:txBody>
      </p:sp>
      <p:sp>
        <p:nvSpPr>
          <p:cNvPr id="14" name="Rectangle 13">
            <a:extLst>
              <a:ext uri="{FF2B5EF4-FFF2-40B4-BE49-F238E27FC236}">
                <a16:creationId xmlns:a16="http://schemas.microsoft.com/office/drawing/2014/main" id="{563EDCC2-C2E5-4D19-AF86-5FAFBCD0EA61}"/>
              </a:ext>
            </a:extLst>
          </p:cNvPr>
          <p:cNvSpPr/>
          <p:nvPr/>
        </p:nvSpPr>
        <p:spPr>
          <a:xfrm>
            <a:off x="698430" y="3831919"/>
            <a:ext cx="1296144" cy="7509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FE + conjoint résident fiscal</a:t>
            </a:r>
            <a:endParaRPr lang="fr-BE" sz="1400">
              <a:solidFill>
                <a:schemeClr val="bg1"/>
              </a:solidFill>
            </a:endParaRPr>
          </a:p>
        </p:txBody>
      </p:sp>
      <p:cxnSp>
        <p:nvCxnSpPr>
          <p:cNvPr id="15" name="Connecteur droit avec flèche 14">
            <a:extLst>
              <a:ext uri="{FF2B5EF4-FFF2-40B4-BE49-F238E27FC236}">
                <a16:creationId xmlns:a16="http://schemas.microsoft.com/office/drawing/2014/main" id="{0DDEA307-C675-4B81-A184-D238F63AF1D3}"/>
              </a:ext>
            </a:extLst>
          </p:cNvPr>
          <p:cNvCxnSpPr>
            <a:endCxn id="14" idx="0"/>
          </p:cNvCxnSpPr>
          <p:nvPr/>
        </p:nvCxnSpPr>
        <p:spPr>
          <a:xfrm flipH="1">
            <a:off x="1346502" y="3584605"/>
            <a:ext cx="0" cy="247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0C1CB4C2-367A-4639-BC50-6F21747ABF35}"/>
              </a:ext>
            </a:extLst>
          </p:cNvPr>
          <p:cNvCxnSpPr>
            <a:stCxn id="8" idx="2"/>
            <a:endCxn id="22" idx="0"/>
          </p:cNvCxnSpPr>
          <p:nvPr/>
        </p:nvCxnSpPr>
        <p:spPr>
          <a:xfrm flipH="1">
            <a:off x="5359862" y="3194810"/>
            <a:ext cx="1711494" cy="35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4235AAA-6B06-40C5-893E-9333AF987212}"/>
              </a:ext>
            </a:extLst>
          </p:cNvPr>
          <p:cNvSpPr/>
          <p:nvPr/>
        </p:nvSpPr>
        <p:spPr>
          <a:xfrm>
            <a:off x="4711790" y="3552740"/>
            <a:ext cx="1296144" cy="654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Conjoint = non-résident fiscal</a:t>
            </a:r>
            <a:endParaRPr lang="fr-BE" sz="1400">
              <a:solidFill>
                <a:schemeClr val="bg1"/>
              </a:solidFill>
            </a:endParaRPr>
          </a:p>
        </p:txBody>
      </p:sp>
      <p:cxnSp>
        <p:nvCxnSpPr>
          <p:cNvPr id="25" name="Connecteur droit avec flèche 24">
            <a:extLst>
              <a:ext uri="{FF2B5EF4-FFF2-40B4-BE49-F238E27FC236}">
                <a16:creationId xmlns:a16="http://schemas.microsoft.com/office/drawing/2014/main" id="{B34D7F49-22D6-4E18-B824-C9C52BC1F09A}"/>
              </a:ext>
            </a:extLst>
          </p:cNvPr>
          <p:cNvCxnSpPr>
            <a:stCxn id="8" idx="2"/>
            <a:endCxn id="76" idx="0"/>
          </p:cNvCxnSpPr>
          <p:nvPr/>
        </p:nvCxnSpPr>
        <p:spPr>
          <a:xfrm>
            <a:off x="7071356" y="3194810"/>
            <a:ext cx="440843" cy="458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DE969FF3-189E-48B1-B6A4-494CA95C1507}"/>
              </a:ext>
            </a:extLst>
          </p:cNvPr>
          <p:cNvSpPr txBox="1"/>
          <p:nvPr/>
        </p:nvSpPr>
        <p:spPr>
          <a:xfrm>
            <a:off x="4183186" y="4789611"/>
            <a:ext cx="1598113" cy="938719"/>
          </a:xfrm>
          <a:prstGeom prst="rect">
            <a:avLst/>
          </a:prstGeom>
          <a:noFill/>
        </p:spPr>
        <p:txBody>
          <a:bodyPr wrap="square" rtlCol="0">
            <a:spAutoFit/>
          </a:bodyPr>
          <a:lstStyle/>
          <a:p>
            <a:pPr algn="ctr"/>
            <a:r>
              <a:rPr lang="fr-FR" sz="1100"/>
              <a:t>Déclaration </a:t>
            </a:r>
            <a:r>
              <a:rPr lang="fr-FR" sz="1100" b="1" u="sng"/>
              <a:t>isolée</a:t>
            </a:r>
            <a:r>
              <a:rPr lang="fr-FR" sz="1100"/>
              <a:t> INR-pp si seulement </a:t>
            </a:r>
            <a:r>
              <a:rPr lang="fr-FR" sz="1100" u="sng"/>
              <a:t>conjoint à des revenus de source belge imposables</a:t>
            </a:r>
          </a:p>
        </p:txBody>
      </p:sp>
      <p:sp>
        <p:nvSpPr>
          <p:cNvPr id="34" name="ZoneTexte 33">
            <a:extLst>
              <a:ext uri="{FF2B5EF4-FFF2-40B4-BE49-F238E27FC236}">
                <a16:creationId xmlns:a16="http://schemas.microsoft.com/office/drawing/2014/main" id="{7A6CDAD6-2005-42A3-A40D-9937D1BEEC47}"/>
              </a:ext>
            </a:extLst>
          </p:cNvPr>
          <p:cNvSpPr txBox="1"/>
          <p:nvPr/>
        </p:nvSpPr>
        <p:spPr>
          <a:xfrm>
            <a:off x="598175" y="4822920"/>
            <a:ext cx="1557479" cy="600164"/>
          </a:xfrm>
          <a:prstGeom prst="rect">
            <a:avLst/>
          </a:prstGeom>
          <a:noFill/>
        </p:spPr>
        <p:txBody>
          <a:bodyPr wrap="square" rtlCol="0">
            <a:spAutoFit/>
          </a:bodyPr>
          <a:lstStyle/>
          <a:p>
            <a:pPr algn="ctr"/>
            <a:r>
              <a:rPr lang="fr-FR" sz="1100"/>
              <a:t>Déclaration </a:t>
            </a:r>
            <a:r>
              <a:rPr lang="fr-FR" sz="1100" b="1" u="sng"/>
              <a:t>isolée</a:t>
            </a:r>
            <a:r>
              <a:rPr lang="fr-FR" sz="1100"/>
              <a:t> IPP revenus mondiaux</a:t>
            </a:r>
          </a:p>
        </p:txBody>
      </p:sp>
      <p:cxnSp>
        <p:nvCxnSpPr>
          <p:cNvPr id="35" name="Connecteur droit avec flèche 34">
            <a:extLst>
              <a:ext uri="{FF2B5EF4-FFF2-40B4-BE49-F238E27FC236}">
                <a16:creationId xmlns:a16="http://schemas.microsoft.com/office/drawing/2014/main" id="{6331BC13-A943-47CC-B563-8BF675E4213D}"/>
              </a:ext>
            </a:extLst>
          </p:cNvPr>
          <p:cNvCxnSpPr/>
          <p:nvPr/>
        </p:nvCxnSpPr>
        <p:spPr>
          <a:xfrm flipH="1">
            <a:off x="1346502" y="4582858"/>
            <a:ext cx="0" cy="212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A95F9323-6A3A-48AB-9513-E881E4B32C24}"/>
              </a:ext>
            </a:extLst>
          </p:cNvPr>
          <p:cNvCxnSpPr>
            <a:stCxn id="11" idx="2"/>
            <a:endCxn id="32" idx="0"/>
          </p:cNvCxnSpPr>
          <p:nvPr/>
        </p:nvCxnSpPr>
        <p:spPr>
          <a:xfrm>
            <a:off x="3799202" y="4420398"/>
            <a:ext cx="1183041" cy="369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EF4A5DB-3623-9772-3E67-655CCABFDA7F}"/>
              </a:ext>
            </a:extLst>
          </p:cNvPr>
          <p:cNvSpPr/>
          <p:nvPr/>
        </p:nvSpPr>
        <p:spPr>
          <a:xfrm>
            <a:off x="707066" y="2492625"/>
            <a:ext cx="1296144" cy="1087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Fiction pas applicable au FE</a:t>
            </a:r>
            <a:endParaRPr lang="fr-BE" sz="1400">
              <a:solidFill>
                <a:schemeClr val="bg1"/>
              </a:solidFill>
            </a:endParaRPr>
          </a:p>
        </p:txBody>
      </p:sp>
      <p:sp>
        <p:nvSpPr>
          <p:cNvPr id="16" name="ZoneTexte 15">
            <a:extLst>
              <a:ext uri="{FF2B5EF4-FFF2-40B4-BE49-F238E27FC236}">
                <a16:creationId xmlns:a16="http://schemas.microsoft.com/office/drawing/2014/main" id="{74F271AE-222E-3F03-C123-B507FBF99689}"/>
              </a:ext>
            </a:extLst>
          </p:cNvPr>
          <p:cNvSpPr txBox="1"/>
          <p:nvPr/>
        </p:nvSpPr>
        <p:spPr>
          <a:xfrm>
            <a:off x="201062" y="5688748"/>
            <a:ext cx="1253044" cy="600164"/>
          </a:xfrm>
          <a:prstGeom prst="rect">
            <a:avLst/>
          </a:prstGeom>
          <a:noFill/>
        </p:spPr>
        <p:txBody>
          <a:bodyPr wrap="square" rtlCol="0">
            <a:spAutoFit/>
          </a:bodyPr>
          <a:lstStyle/>
          <a:p>
            <a:pPr algn="ctr"/>
            <a:r>
              <a:rPr lang="fr-FR" sz="1100"/>
              <a:t>FE </a:t>
            </a:r>
            <a:r>
              <a:rPr lang="fr-FR" sz="1100">
                <a:sym typeface="Wingdings" panose="05000000000000000000" pitchFamily="2" charset="2"/>
              </a:rPr>
              <a:t> </a:t>
            </a:r>
            <a:endParaRPr lang="fr-FR" sz="1100"/>
          </a:p>
          <a:p>
            <a:pPr algn="ctr"/>
            <a:r>
              <a:rPr lang="fr-FR" sz="1100" b="1"/>
              <a:t>code [1062] et [1020]</a:t>
            </a:r>
          </a:p>
        </p:txBody>
      </p:sp>
      <p:cxnSp>
        <p:nvCxnSpPr>
          <p:cNvPr id="18" name="Connecteur droit avec flèche 17">
            <a:extLst>
              <a:ext uri="{FF2B5EF4-FFF2-40B4-BE49-F238E27FC236}">
                <a16:creationId xmlns:a16="http://schemas.microsoft.com/office/drawing/2014/main" id="{5C7C1CB3-BE3F-E54A-86DF-87EE3A054977}"/>
              </a:ext>
            </a:extLst>
          </p:cNvPr>
          <p:cNvCxnSpPr/>
          <p:nvPr/>
        </p:nvCxnSpPr>
        <p:spPr>
          <a:xfrm flipH="1">
            <a:off x="827584" y="5423084"/>
            <a:ext cx="518918" cy="247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918D868F-4856-A7DB-4625-DE40420EABCB}"/>
              </a:ext>
            </a:extLst>
          </p:cNvPr>
          <p:cNvSpPr txBox="1"/>
          <p:nvPr/>
        </p:nvSpPr>
        <p:spPr>
          <a:xfrm>
            <a:off x="1260006" y="5688748"/>
            <a:ext cx="1253044" cy="430887"/>
          </a:xfrm>
          <a:prstGeom prst="rect">
            <a:avLst/>
          </a:prstGeom>
          <a:noFill/>
        </p:spPr>
        <p:txBody>
          <a:bodyPr wrap="square" rtlCol="0">
            <a:spAutoFit/>
          </a:bodyPr>
          <a:lstStyle/>
          <a:p>
            <a:pPr algn="ctr"/>
            <a:r>
              <a:rPr lang="fr-FR" sz="1100"/>
              <a:t>Conjoint </a:t>
            </a:r>
            <a:r>
              <a:rPr lang="fr-FR" sz="1100">
                <a:sym typeface="Wingdings" panose="05000000000000000000" pitchFamily="2" charset="2"/>
              </a:rPr>
              <a:t> </a:t>
            </a:r>
            <a:endParaRPr lang="fr-FR" sz="1100"/>
          </a:p>
          <a:p>
            <a:pPr algn="ctr"/>
            <a:r>
              <a:rPr lang="fr-FR" sz="1100" b="1"/>
              <a:t>code [1021]</a:t>
            </a:r>
          </a:p>
        </p:txBody>
      </p:sp>
      <p:cxnSp>
        <p:nvCxnSpPr>
          <p:cNvPr id="27" name="Connecteur droit avec flèche 26">
            <a:extLst>
              <a:ext uri="{FF2B5EF4-FFF2-40B4-BE49-F238E27FC236}">
                <a16:creationId xmlns:a16="http://schemas.microsoft.com/office/drawing/2014/main" id="{BF5EBBB9-B17D-43F2-C689-BE11C84642C6}"/>
              </a:ext>
            </a:extLst>
          </p:cNvPr>
          <p:cNvCxnSpPr>
            <a:stCxn id="34" idx="2"/>
          </p:cNvCxnSpPr>
          <p:nvPr/>
        </p:nvCxnSpPr>
        <p:spPr>
          <a:xfrm>
            <a:off x="1376915" y="5423084"/>
            <a:ext cx="509613" cy="247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38929C84-85DC-A2A4-8977-2E78D18D0186}"/>
              </a:ext>
            </a:extLst>
          </p:cNvPr>
          <p:cNvSpPr txBox="1"/>
          <p:nvPr/>
        </p:nvSpPr>
        <p:spPr>
          <a:xfrm>
            <a:off x="4355720" y="5955090"/>
            <a:ext cx="1253044" cy="430887"/>
          </a:xfrm>
          <a:prstGeom prst="rect">
            <a:avLst/>
          </a:prstGeom>
          <a:noFill/>
        </p:spPr>
        <p:txBody>
          <a:bodyPr wrap="square" rtlCol="0">
            <a:spAutoFit/>
          </a:bodyPr>
          <a:lstStyle/>
          <a:p>
            <a:pPr algn="ctr"/>
            <a:r>
              <a:rPr lang="fr-FR" sz="1100" b="1"/>
              <a:t>code [1051] ou [1052]</a:t>
            </a:r>
          </a:p>
        </p:txBody>
      </p:sp>
      <p:cxnSp>
        <p:nvCxnSpPr>
          <p:cNvPr id="44" name="Connecteur droit avec flèche 43">
            <a:extLst>
              <a:ext uri="{FF2B5EF4-FFF2-40B4-BE49-F238E27FC236}">
                <a16:creationId xmlns:a16="http://schemas.microsoft.com/office/drawing/2014/main" id="{26DBBDAD-39AB-2CD8-F5B0-9BD9D9E99CAD}"/>
              </a:ext>
            </a:extLst>
          </p:cNvPr>
          <p:cNvCxnSpPr>
            <a:stCxn id="32" idx="2"/>
            <a:endCxn id="43" idx="0"/>
          </p:cNvCxnSpPr>
          <p:nvPr/>
        </p:nvCxnSpPr>
        <p:spPr>
          <a:xfrm flipH="1">
            <a:off x="4982242" y="5728330"/>
            <a:ext cx="1" cy="226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ZoneTexte 60">
            <a:extLst>
              <a:ext uri="{FF2B5EF4-FFF2-40B4-BE49-F238E27FC236}">
                <a16:creationId xmlns:a16="http://schemas.microsoft.com/office/drawing/2014/main" id="{F76FF97F-6EBF-3208-C78D-846058F7D426}"/>
              </a:ext>
            </a:extLst>
          </p:cNvPr>
          <p:cNvSpPr txBox="1"/>
          <p:nvPr/>
        </p:nvSpPr>
        <p:spPr>
          <a:xfrm>
            <a:off x="2469859" y="4737630"/>
            <a:ext cx="1622253" cy="938719"/>
          </a:xfrm>
          <a:prstGeom prst="rect">
            <a:avLst/>
          </a:prstGeom>
          <a:noFill/>
        </p:spPr>
        <p:txBody>
          <a:bodyPr wrap="square" rtlCol="0">
            <a:spAutoFit/>
          </a:bodyPr>
          <a:lstStyle/>
          <a:p>
            <a:pPr algn="ctr"/>
            <a:r>
              <a:rPr lang="fr-FR" sz="1100"/>
              <a:t>Déclaration </a:t>
            </a:r>
            <a:r>
              <a:rPr lang="fr-FR" sz="1100" b="1" u="sng"/>
              <a:t>commune</a:t>
            </a:r>
            <a:r>
              <a:rPr lang="fr-FR" sz="1100"/>
              <a:t> INR-pp si les deux conjoints ont des revenus de source belge imposables</a:t>
            </a:r>
            <a:endParaRPr lang="fr-FR" sz="1100" u="sng"/>
          </a:p>
        </p:txBody>
      </p:sp>
      <p:cxnSp>
        <p:nvCxnSpPr>
          <p:cNvPr id="65" name="Connecteur droit avec flèche 64">
            <a:extLst>
              <a:ext uri="{FF2B5EF4-FFF2-40B4-BE49-F238E27FC236}">
                <a16:creationId xmlns:a16="http://schemas.microsoft.com/office/drawing/2014/main" id="{E37E9D46-DF54-2AED-7FF1-80B5C25D866D}"/>
              </a:ext>
            </a:extLst>
          </p:cNvPr>
          <p:cNvCxnSpPr>
            <a:stCxn id="61" idx="2"/>
            <a:endCxn id="69" idx="0"/>
          </p:cNvCxnSpPr>
          <p:nvPr/>
        </p:nvCxnSpPr>
        <p:spPr>
          <a:xfrm flipH="1">
            <a:off x="3280985" y="5676349"/>
            <a:ext cx="1" cy="28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314FE6EE-E5D4-FD33-514D-F6B8A55BB788}"/>
              </a:ext>
            </a:extLst>
          </p:cNvPr>
          <p:cNvSpPr txBox="1"/>
          <p:nvPr/>
        </p:nvSpPr>
        <p:spPr>
          <a:xfrm>
            <a:off x="2654463" y="5958349"/>
            <a:ext cx="1253044" cy="430887"/>
          </a:xfrm>
          <a:prstGeom prst="rect">
            <a:avLst/>
          </a:prstGeom>
          <a:noFill/>
        </p:spPr>
        <p:txBody>
          <a:bodyPr wrap="square" rtlCol="0">
            <a:spAutoFit/>
          </a:bodyPr>
          <a:lstStyle/>
          <a:p>
            <a:pPr algn="ctr"/>
            <a:r>
              <a:rPr lang="fr-FR" sz="1100" b="1"/>
              <a:t>code [1062] ou [2062]</a:t>
            </a:r>
          </a:p>
        </p:txBody>
      </p:sp>
      <p:sp>
        <p:nvSpPr>
          <p:cNvPr id="76" name="Rectangle 75">
            <a:extLst>
              <a:ext uri="{FF2B5EF4-FFF2-40B4-BE49-F238E27FC236}">
                <a16:creationId xmlns:a16="http://schemas.microsoft.com/office/drawing/2014/main" id="{9220062D-EC4F-4893-961A-DAE5ED5B4F10}"/>
              </a:ext>
            </a:extLst>
          </p:cNvPr>
          <p:cNvSpPr/>
          <p:nvPr/>
        </p:nvSpPr>
        <p:spPr>
          <a:xfrm>
            <a:off x="6864127" y="3653351"/>
            <a:ext cx="1296144" cy="859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bg1"/>
                </a:solidFill>
              </a:rPr>
              <a:t>Conjoint résident fiscal</a:t>
            </a:r>
            <a:endParaRPr lang="fr-BE" sz="1400">
              <a:solidFill>
                <a:schemeClr val="bg1"/>
              </a:solidFill>
            </a:endParaRPr>
          </a:p>
        </p:txBody>
      </p:sp>
      <p:sp>
        <p:nvSpPr>
          <p:cNvPr id="77" name="ZoneTexte 76">
            <a:extLst>
              <a:ext uri="{FF2B5EF4-FFF2-40B4-BE49-F238E27FC236}">
                <a16:creationId xmlns:a16="http://schemas.microsoft.com/office/drawing/2014/main" id="{C6AB7121-9EA1-4E74-8382-7BE2CBD4CCB3}"/>
              </a:ext>
            </a:extLst>
          </p:cNvPr>
          <p:cNvSpPr txBox="1"/>
          <p:nvPr/>
        </p:nvSpPr>
        <p:spPr>
          <a:xfrm>
            <a:off x="6733459" y="5086084"/>
            <a:ext cx="1557479" cy="938719"/>
          </a:xfrm>
          <a:prstGeom prst="rect">
            <a:avLst/>
          </a:prstGeom>
          <a:noFill/>
        </p:spPr>
        <p:txBody>
          <a:bodyPr wrap="square" rtlCol="0">
            <a:spAutoFit/>
          </a:bodyPr>
          <a:lstStyle/>
          <a:p>
            <a:pPr algn="ctr"/>
            <a:r>
              <a:rPr lang="fr-FR" sz="1100"/>
              <a:t>Déclaration </a:t>
            </a:r>
            <a:r>
              <a:rPr lang="fr-FR" sz="1100" b="1" u="sng"/>
              <a:t>isolé</a:t>
            </a:r>
            <a:r>
              <a:rPr lang="fr-FR" sz="1100"/>
              <a:t> IPP revenus mondiaux</a:t>
            </a:r>
          </a:p>
          <a:p>
            <a:pPr algn="ctr"/>
            <a:r>
              <a:rPr lang="fr-FR" sz="1100"/>
              <a:t>du conjoint non FE</a:t>
            </a:r>
          </a:p>
          <a:p>
            <a:pPr algn="ctr"/>
            <a:endParaRPr lang="fr-FR" sz="1100"/>
          </a:p>
          <a:p>
            <a:pPr algn="ctr"/>
            <a:r>
              <a:rPr lang="fr-FR" sz="1100" b="1"/>
              <a:t>+ code [1021]</a:t>
            </a:r>
            <a:endParaRPr lang="fr-BE" sz="1100" b="1" err="1"/>
          </a:p>
        </p:txBody>
      </p:sp>
      <p:cxnSp>
        <p:nvCxnSpPr>
          <p:cNvPr id="78" name="Connecteur droit avec flèche 77">
            <a:extLst>
              <a:ext uri="{FF2B5EF4-FFF2-40B4-BE49-F238E27FC236}">
                <a16:creationId xmlns:a16="http://schemas.microsoft.com/office/drawing/2014/main" id="{CEE01FD0-AB04-4EDD-B87D-1E9680CB7F98}"/>
              </a:ext>
            </a:extLst>
          </p:cNvPr>
          <p:cNvCxnSpPr>
            <a:stCxn id="76" idx="2"/>
          </p:cNvCxnSpPr>
          <p:nvPr/>
        </p:nvCxnSpPr>
        <p:spPr>
          <a:xfrm flipH="1">
            <a:off x="7512199" y="4512545"/>
            <a:ext cx="0" cy="567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84">
            <a:extLst>
              <a:ext uri="{FF2B5EF4-FFF2-40B4-BE49-F238E27FC236}">
                <a16:creationId xmlns:a16="http://schemas.microsoft.com/office/drawing/2014/main" id="{F9DEE1E9-11DD-5E6D-3D66-FCF6CDD9DC25}"/>
              </a:ext>
            </a:extLst>
          </p:cNvPr>
          <p:cNvCxnSpPr/>
          <p:nvPr/>
        </p:nvCxnSpPr>
        <p:spPr>
          <a:xfrm flipH="1">
            <a:off x="3280986" y="4420398"/>
            <a:ext cx="518216" cy="317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1976305F-0807-E0E4-1F70-CDB7A55DDC2C}"/>
              </a:ext>
            </a:extLst>
          </p:cNvPr>
          <p:cNvCxnSpPr>
            <a:stCxn id="22" idx="1"/>
            <a:endCxn id="11" idx="3"/>
          </p:cNvCxnSpPr>
          <p:nvPr/>
        </p:nvCxnSpPr>
        <p:spPr>
          <a:xfrm flipH="1">
            <a:off x="4447274" y="3880064"/>
            <a:ext cx="264516" cy="169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05040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re 1">
            <a:extLst>
              <a:ext uri="{FF2B5EF4-FFF2-40B4-BE49-F238E27FC236}">
                <a16:creationId xmlns:a16="http://schemas.microsoft.com/office/drawing/2014/main" id="{AC4CBC05-4D9B-4DBA-AFBF-EFD90CE6F011}"/>
              </a:ext>
            </a:extLst>
          </p:cNvPr>
          <p:cNvSpPr>
            <a:spLocks noGrp="1"/>
          </p:cNvSpPr>
          <p:nvPr>
            <p:ph type="ctrTitle"/>
          </p:nvPr>
        </p:nvSpPr>
        <p:spPr/>
        <p:txBody>
          <a:bodyPr/>
          <a:lstStyle/>
          <a:p>
            <a:r>
              <a:rPr lang="en-US"/>
              <a:t>Plan</a:t>
            </a:r>
          </a:p>
        </p:txBody>
      </p:sp>
      <p:sp>
        <p:nvSpPr>
          <p:cNvPr id="3" name="Espace réservé du pied de page 2">
            <a:extLst>
              <a:ext uri="{FF2B5EF4-FFF2-40B4-BE49-F238E27FC236}">
                <a16:creationId xmlns:a16="http://schemas.microsoft.com/office/drawing/2014/main" id="{3E76D6EB-3116-46D6-B0E5-3A2D51CB2264}"/>
              </a:ext>
            </a:extLst>
          </p:cNvPr>
          <p:cNvSpPr>
            <a:spLocks noGrp="1"/>
          </p:cNvSpPr>
          <p:nvPr>
            <p:ph type="ftr" sz="quarter" idx="1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B442907-5194-4AA6-87F0-F546E3282CC5}"/>
              </a:ext>
            </a:extLst>
          </p:cNvPr>
          <p:cNvSpPr>
            <a:spLocks noGrp="1"/>
          </p:cNvSpPr>
          <p:nvPr>
            <p:ph type="sldNum" sz="quarter" idx="11"/>
          </p:nvPr>
        </p:nvSpPr>
        <p:spPr/>
        <p:txBody>
          <a:bodyPr/>
          <a:lstStyle/>
          <a:p>
            <a:fld id="{0CCC0F3D-6C85-4581-B708-13BD0E10D35E}" type="slidenum">
              <a:rPr lang="fr-BE" smtClean="0"/>
              <a:t>2</a:t>
            </a:fld>
            <a:endParaRPr lang="fr-BE"/>
          </a:p>
        </p:txBody>
      </p:sp>
      <p:sp>
        <p:nvSpPr>
          <p:cNvPr id="5" name="Espace réservé du texte 4">
            <a:extLst>
              <a:ext uri="{FF2B5EF4-FFF2-40B4-BE49-F238E27FC236}">
                <a16:creationId xmlns:a16="http://schemas.microsoft.com/office/drawing/2014/main" id="{7E8D482C-F6A2-47A6-87DA-5805A553108A}"/>
              </a:ext>
            </a:extLst>
          </p:cNvPr>
          <p:cNvSpPr>
            <a:spLocks noGrp="1"/>
          </p:cNvSpPr>
          <p:nvPr>
            <p:ph type="body" sz="quarter" idx="12"/>
          </p:nvPr>
        </p:nvSpPr>
        <p:spPr/>
        <p:txBody>
          <a:bodyPr/>
          <a:lstStyle/>
          <a:p>
            <a:r>
              <a:rPr lang="fr-BE"/>
              <a:t>Impôts sur les revenus : résidence fiscale et obligation déclarative</a:t>
            </a:r>
          </a:p>
          <a:p>
            <a:r>
              <a:rPr lang="fr-BE"/>
              <a:t>Droits de succession et droits de donation</a:t>
            </a:r>
          </a:p>
          <a:p>
            <a:pPr marL="0" indent="0">
              <a:buNone/>
            </a:pPr>
            <a:r>
              <a:rPr lang="fr-BE">
                <a:sym typeface="Wingdings" panose="05000000000000000000" pitchFamily="2" charset="2"/>
              </a:rPr>
              <a:t>(9 septembre 2026)</a:t>
            </a:r>
            <a:endParaRPr lang="fr-BE"/>
          </a:p>
        </p:txBody>
      </p:sp>
    </p:spTree>
    <p:extLst>
      <p:ext uri="{BB962C8B-B14F-4D97-AF65-F5344CB8AC3E}">
        <p14:creationId xmlns:p14="http://schemas.microsoft.com/office/powerpoint/2010/main" val="2295368500"/>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a:sym typeface="Wingdings" panose="05000000000000000000" pitchFamily="2" charset="2"/>
              </a:rPr>
              <a:t>Cas n°1</a:t>
            </a:r>
          </a:p>
          <a:p>
            <a:pPr marL="285750" indent="-285750">
              <a:buFontTx/>
              <a:buChar char="-"/>
            </a:pPr>
            <a:r>
              <a:rPr lang="fr-BE">
                <a:sym typeface="Wingdings" panose="05000000000000000000" pitchFamily="2" charset="2"/>
              </a:rPr>
              <a:t>Je suis fonctionnaire européen d’origine espagnole ; </a:t>
            </a:r>
          </a:p>
          <a:p>
            <a:pPr marL="285750" indent="-285750">
              <a:buFontTx/>
              <a:buChar char="-"/>
            </a:pPr>
            <a:r>
              <a:rPr lang="fr-BE">
                <a:sym typeface="Wingdings" panose="05000000000000000000" pitchFamily="2" charset="2"/>
              </a:rPr>
              <a:t>Je suis célibataire ; </a:t>
            </a:r>
          </a:p>
          <a:p>
            <a:pPr marL="285750" indent="-285750">
              <a:buFontTx/>
              <a:buChar char="-"/>
            </a:pPr>
            <a:r>
              <a:rPr lang="fr-BE">
                <a:sym typeface="Wingdings" panose="05000000000000000000" pitchFamily="2" charset="2"/>
              </a:rPr>
              <a:t>Je loue un appartement à Bruxelles ; </a:t>
            </a:r>
          </a:p>
          <a:p>
            <a:pPr marL="285750" indent="-285750">
              <a:buFontTx/>
              <a:buChar char="-"/>
            </a:pPr>
            <a:r>
              <a:rPr lang="fr-BE">
                <a:sym typeface="Wingdings" panose="05000000000000000000" pitchFamily="2" charset="2"/>
              </a:rPr>
              <a:t>Je n’ai pas d’autre revenu que mes revenus professionnels de l’UE ; </a:t>
            </a:r>
          </a:p>
          <a:p>
            <a:pPr marL="285750" indent="-285750">
              <a:buFontTx/>
              <a:buChar char="-"/>
            </a:pPr>
            <a:endParaRPr lang="fr-BE">
              <a:sym typeface="Wingdings" panose="05000000000000000000" pitchFamily="2" charset="2"/>
            </a:endParaRPr>
          </a:p>
          <a:p>
            <a:pPr marL="285750" indent="-285750">
              <a:buFont typeface="Wingdings" panose="05000000000000000000" pitchFamily="2" charset="2"/>
              <a:buChar char="à"/>
            </a:pPr>
            <a:r>
              <a:rPr lang="fr-BE">
                <a:sym typeface="Wingdings" panose="05000000000000000000" pitchFamily="2" charset="2"/>
              </a:rPr>
              <a:t>Je bénéficie de la fiction : je suis non-résident fiscal en Belgique </a:t>
            </a:r>
          </a:p>
          <a:p>
            <a:pPr marL="285750" indent="-285750">
              <a:buFont typeface="Wingdings" panose="05000000000000000000" pitchFamily="2" charset="2"/>
              <a:buChar char="à"/>
            </a:pPr>
            <a:r>
              <a:rPr lang="fr-BE">
                <a:sym typeface="Wingdings" panose="05000000000000000000" pitchFamily="2" charset="2"/>
              </a:rPr>
              <a:t>Je n’ai aucun revenu à déclarer en Belgique</a:t>
            </a:r>
          </a:p>
          <a:p>
            <a:r>
              <a:rPr lang="fr-BE">
                <a:sym typeface="Wingdings" panose="05000000000000000000" pitchFamily="2" charset="2"/>
              </a:rPr>
              <a:t>/!\ « attestation article 13 » + quelles sont mes obligations en Espagne (Etat de résidence) ? </a:t>
            </a:r>
          </a:p>
          <a:p>
            <a:pPr marL="342900" indent="-342900">
              <a:buAutoNum type="arabicPeriod"/>
            </a:pPr>
            <a:endParaRPr lang="fr-BE" b="1" u="sng">
              <a:sym typeface="Wingdings" panose="05000000000000000000" pitchFamily="2" charset="2"/>
            </a:endParaRPr>
          </a:p>
          <a:p>
            <a:endParaRPr lang="fr-BE" b="1" u="sng">
              <a:sym typeface="Wingdings" panose="05000000000000000000" pitchFamily="2" charset="2"/>
            </a:endParaRPr>
          </a:p>
          <a:p>
            <a:endParaRPr lang="fr-BE" b="1" u="sng">
              <a:sym typeface="Wingdings" panose="05000000000000000000" pitchFamily="2" charset="2"/>
            </a:endParaRPr>
          </a:p>
          <a:p>
            <a:endParaRPr lang="fr-BE"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pPr marL="342900" indent="-342900">
              <a:buAutoNum type="arabicPeriod"/>
            </a:pPr>
            <a:endParaRPr lang="fr-BE">
              <a:sym typeface="Wingdings" panose="05000000000000000000" pitchFamily="2" charset="2"/>
            </a:endParaRP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20</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E. Cas pratiques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Tree>
    <p:extLst>
      <p:ext uri="{BB962C8B-B14F-4D97-AF65-F5344CB8AC3E}">
        <p14:creationId xmlns:p14="http://schemas.microsoft.com/office/powerpoint/2010/main" val="1304030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a:sym typeface="Wingdings" panose="05000000000000000000" pitchFamily="2" charset="2"/>
              </a:rPr>
              <a:t>Cas n°2</a:t>
            </a:r>
          </a:p>
          <a:p>
            <a:pPr marL="285750" indent="-285750">
              <a:buFontTx/>
              <a:buChar char="-"/>
            </a:pPr>
            <a:r>
              <a:rPr lang="fr-BE">
                <a:sym typeface="Wingdings" panose="05000000000000000000" pitchFamily="2" charset="2"/>
              </a:rPr>
              <a:t>Je suis fonctionnaire européenne d’origine française ; </a:t>
            </a:r>
          </a:p>
          <a:p>
            <a:pPr marL="285750" indent="-285750">
              <a:buFontTx/>
              <a:buChar char="-"/>
            </a:pPr>
            <a:r>
              <a:rPr lang="fr-BE">
                <a:sym typeface="Wingdings" panose="05000000000000000000" pitchFamily="2" charset="2"/>
              </a:rPr>
              <a:t>Je suis mariée et j’ai deux enfants ; </a:t>
            </a:r>
          </a:p>
          <a:p>
            <a:pPr marL="285750" indent="-285750">
              <a:buFontTx/>
              <a:buChar char="-"/>
            </a:pPr>
            <a:r>
              <a:rPr lang="fr-BE">
                <a:sym typeface="Wingdings" panose="05000000000000000000" pitchFamily="2" charset="2"/>
              </a:rPr>
              <a:t>J’ai acheté une maison en Belgique dans laquelle je vis avec ma famille ; </a:t>
            </a:r>
          </a:p>
          <a:p>
            <a:pPr marL="285750" indent="-285750">
              <a:buFontTx/>
              <a:buChar char="-"/>
            </a:pPr>
            <a:r>
              <a:rPr lang="fr-BE">
                <a:sym typeface="Wingdings" panose="05000000000000000000" pitchFamily="2" charset="2"/>
              </a:rPr>
              <a:t>Je n’ai pas d’autre revenu que mes revenus professionnels de l’UE ; </a:t>
            </a:r>
          </a:p>
          <a:p>
            <a:pPr marL="285750" indent="-285750">
              <a:buFontTx/>
              <a:buChar char="-"/>
            </a:pPr>
            <a:r>
              <a:rPr lang="fr-BE">
                <a:sym typeface="Wingdings" panose="05000000000000000000" pitchFamily="2" charset="2"/>
              </a:rPr>
              <a:t>Mon mari ne travaille pas</a:t>
            </a:r>
          </a:p>
          <a:p>
            <a:pPr marL="285750" indent="-285750">
              <a:buFontTx/>
              <a:buChar char="-"/>
            </a:pPr>
            <a:endParaRPr lang="fr-BE">
              <a:sym typeface="Wingdings" panose="05000000000000000000" pitchFamily="2" charset="2"/>
            </a:endParaRPr>
          </a:p>
          <a:p>
            <a:pPr marL="285750" indent="-285750">
              <a:buFont typeface="Wingdings" panose="05000000000000000000" pitchFamily="2" charset="2"/>
              <a:buChar char="à"/>
            </a:pPr>
            <a:r>
              <a:rPr lang="fr-BE">
                <a:sym typeface="Wingdings" panose="05000000000000000000" pitchFamily="2" charset="2"/>
              </a:rPr>
              <a:t>Nous bénéficions de la fiction : non-résidents fiscaux en Belgique (déclaration INR-pp) </a:t>
            </a:r>
          </a:p>
          <a:p>
            <a:pPr marL="285750" indent="-285750">
              <a:buFont typeface="Wingdings" panose="05000000000000000000" pitchFamily="2" charset="2"/>
              <a:buChar char="à"/>
            </a:pPr>
            <a:r>
              <a:rPr lang="fr-BE">
                <a:sym typeface="Wingdings" panose="05000000000000000000" pitchFamily="2" charset="2"/>
              </a:rPr>
              <a:t>Je ne dois pas déclarer mes revenus professionnels en Belgique</a:t>
            </a:r>
          </a:p>
          <a:p>
            <a:pPr marL="285750" indent="-285750">
              <a:buFont typeface="Wingdings" panose="05000000000000000000" pitchFamily="2" charset="2"/>
              <a:buChar char="à"/>
            </a:pPr>
            <a:r>
              <a:rPr lang="fr-BE">
                <a:sym typeface="Wingdings" panose="05000000000000000000" pitchFamily="2" charset="2"/>
              </a:rPr>
              <a:t>Je ne dois pas déclarer mes revenus immobiliers en Belgique </a:t>
            </a:r>
            <a:r>
              <a:rPr lang="fr-BE" sz="1100">
                <a:sym typeface="Wingdings" panose="05000000000000000000" pitchFamily="2" charset="2"/>
              </a:rPr>
              <a:t>(exonération pour habitation propre)</a:t>
            </a:r>
            <a:endParaRPr lang="fr-BE">
              <a:sym typeface="Wingdings" panose="05000000000000000000" pitchFamily="2" charset="2"/>
            </a:endParaRPr>
          </a:p>
          <a:p>
            <a:r>
              <a:rPr lang="fr-BE">
                <a:sym typeface="Wingdings" panose="05000000000000000000" pitchFamily="2" charset="2"/>
              </a:rPr>
              <a:t>/!\ « attestation article 13 » + quelles sont mes obligations en France (Etat de résidence) ? </a:t>
            </a:r>
          </a:p>
          <a:p>
            <a:pPr marL="342900" indent="-342900">
              <a:buAutoNum type="arabicPeriod"/>
            </a:pPr>
            <a:endParaRPr lang="fr-BE" b="1" u="sng">
              <a:sym typeface="Wingdings" panose="05000000000000000000" pitchFamily="2" charset="2"/>
            </a:endParaRPr>
          </a:p>
          <a:p>
            <a:endParaRPr lang="fr-BE" b="1" u="sng">
              <a:sym typeface="Wingdings" panose="05000000000000000000" pitchFamily="2" charset="2"/>
            </a:endParaRPr>
          </a:p>
          <a:p>
            <a:endParaRPr lang="fr-BE" b="1" u="sng">
              <a:sym typeface="Wingdings" panose="05000000000000000000" pitchFamily="2" charset="2"/>
            </a:endParaRPr>
          </a:p>
          <a:p>
            <a:endParaRPr lang="fr-BE"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pPr marL="342900" indent="-342900">
              <a:buAutoNum type="arabicPeriod"/>
            </a:pPr>
            <a:endParaRPr lang="fr-BE">
              <a:sym typeface="Wingdings" panose="05000000000000000000" pitchFamily="2" charset="2"/>
            </a:endParaRP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21</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E. Cas pratiques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Tree>
    <p:extLst>
      <p:ext uri="{BB962C8B-B14F-4D97-AF65-F5344CB8AC3E}">
        <p14:creationId xmlns:p14="http://schemas.microsoft.com/office/powerpoint/2010/main" val="159527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a:sym typeface="Wingdings" panose="05000000000000000000" pitchFamily="2" charset="2"/>
              </a:rPr>
              <a:t>Cas n°3</a:t>
            </a:r>
          </a:p>
          <a:p>
            <a:pPr marL="285750" indent="-285750">
              <a:buFontTx/>
              <a:buChar char="-"/>
            </a:pPr>
            <a:r>
              <a:rPr lang="fr-BE">
                <a:sym typeface="Wingdings" panose="05000000000000000000" pitchFamily="2" charset="2"/>
              </a:rPr>
              <a:t>Je suis fonctionnaire européen d’origine française ; </a:t>
            </a:r>
          </a:p>
          <a:p>
            <a:pPr marL="285750" indent="-285750">
              <a:buFontTx/>
              <a:buChar char="-"/>
            </a:pPr>
            <a:r>
              <a:rPr lang="fr-BE">
                <a:sym typeface="Wingdings" panose="05000000000000000000" pitchFamily="2" charset="2"/>
              </a:rPr>
              <a:t>Je suis marié et j’ai deux enfants ; </a:t>
            </a:r>
          </a:p>
          <a:p>
            <a:pPr marL="285750" indent="-285750">
              <a:buFontTx/>
              <a:buChar char="-"/>
            </a:pPr>
            <a:r>
              <a:rPr lang="fr-BE">
                <a:sym typeface="Wingdings" panose="05000000000000000000" pitchFamily="2" charset="2"/>
              </a:rPr>
              <a:t>J’ai acheté une maison dans laquelle je vis avec ma famille ; </a:t>
            </a:r>
          </a:p>
          <a:p>
            <a:pPr marL="285750" indent="-285750">
              <a:buFontTx/>
              <a:buChar char="-"/>
            </a:pPr>
            <a:r>
              <a:rPr lang="fr-BE">
                <a:sym typeface="Wingdings" panose="05000000000000000000" pitchFamily="2" charset="2"/>
              </a:rPr>
              <a:t>Nous sommes propriétaires d’un appartement donné en location ; </a:t>
            </a:r>
          </a:p>
          <a:p>
            <a:pPr marL="285750" indent="-285750">
              <a:buFontTx/>
              <a:buChar char="-"/>
            </a:pPr>
            <a:r>
              <a:rPr lang="fr-BE">
                <a:sym typeface="Wingdings" panose="05000000000000000000" pitchFamily="2" charset="2"/>
              </a:rPr>
              <a:t>Mon épouse ne travaille pas</a:t>
            </a:r>
          </a:p>
          <a:p>
            <a:pPr marL="285750" indent="-285750">
              <a:buFontTx/>
              <a:buChar char="-"/>
            </a:pPr>
            <a:endParaRPr lang="fr-BE">
              <a:sym typeface="Wingdings" panose="05000000000000000000" pitchFamily="2" charset="2"/>
            </a:endParaRPr>
          </a:p>
          <a:p>
            <a:pPr marL="285750" indent="-285750">
              <a:buFont typeface="Wingdings" panose="05000000000000000000" pitchFamily="2" charset="2"/>
              <a:buChar char="à"/>
            </a:pPr>
            <a:r>
              <a:rPr lang="fr-BE">
                <a:sym typeface="Wingdings" panose="05000000000000000000" pitchFamily="2" charset="2"/>
              </a:rPr>
              <a:t>Nous bénéficions de la fiction : non-résidents fiscaux en Belgique (déclaration INR-pp)  </a:t>
            </a:r>
          </a:p>
          <a:p>
            <a:pPr marL="285750" indent="-285750">
              <a:buFont typeface="Wingdings" panose="05000000000000000000" pitchFamily="2" charset="2"/>
              <a:buChar char="à"/>
            </a:pPr>
            <a:r>
              <a:rPr lang="fr-BE">
                <a:sym typeface="Wingdings" panose="05000000000000000000" pitchFamily="2" charset="2"/>
              </a:rPr>
              <a:t>Je ne dois pas déclarer mes revenus professionnels en Belgique</a:t>
            </a:r>
          </a:p>
          <a:p>
            <a:pPr marL="285750" indent="-285750">
              <a:buFont typeface="Wingdings" panose="05000000000000000000" pitchFamily="2" charset="2"/>
              <a:buChar char="à"/>
            </a:pPr>
            <a:r>
              <a:rPr lang="fr-BE">
                <a:sym typeface="Wingdings" panose="05000000000000000000" pitchFamily="2" charset="2"/>
              </a:rPr>
              <a:t>Nous devons déclarer nos revenus immobiliers en Belgique si (RC indexé x 1,4) &gt; 2.500 €</a:t>
            </a:r>
          </a:p>
          <a:p>
            <a:r>
              <a:rPr lang="fr-BE">
                <a:sym typeface="Wingdings" panose="05000000000000000000" pitchFamily="2" charset="2"/>
              </a:rPr>
              <a:t>/!\ « attestation article 13 » + quelles sont mes obligations en France (Etat de résidence) ? </a:t>
            </a:r>
          </a:p>
          <a:p>
            <a:pPr marL="342900" indent="-342900">
              <a:buAutoNum type="arabicPeriod"/>
            </a:pPr>
            <a:endParaRPr lang="fr-BE" b="1" u="sng">
              <a:sym typeface="Wingdings" panose="05000000000000000000" pitchFamily="2" charset="2"/>
            </a:endParaRPr>
          </a:p>
          <a:p>
            <a:endParaRPr lang="fr-BE" b="1" u="sng">
              <a:sym typeface="Wingdings" panose="05000000000000000000" pitchFamily="2" charset="2"/>
            </a:endParaRPr>
          </a:p>
          <a:p>
            <a:endParaRPr lang="fr-BE" b="1" u="sng">
              <a:sym typeface="Wingdings" panose="05000000000000000000" pitchFamily="2" charset="2"/>
            </a:endParaRPr>
          </a:p>
          <a:p>
            <a:endParaRPr lang="fr-BE"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pPr marL="342900" indent="-342900">
              <a:buAutoNum type="arabicPeriod"/>
            </a:pPr>
            <a:endParaRPr lang="fr-BE">
              <a:sym typeface="Wingdings" panose="05000000000000000000" pitchFamily="2" charset="2"/>
            </a:endParaRP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22</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E. Cas pratiques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Tree>
    <p:extLst>
      <p:ext uri="{BB962C8B-B14F-4D97-AF65-F5344CB8AC3E}">
        <p14:creationId xmlns:p14="http://schemas.microsoft.com/office/powerpoint/2010/main" val="13130667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fontScale="92500" lnSpcReduction="20000"/>
          </a:bodyPr>
          <a:lstStyle/>
          <a:p>
            <a:r>
              <a:rPr lang="fr-BE" b="1" u="sng">
                <a:sym typeface="Wingdings" panose="05000000000000000000" pitchFamily="2" charset="2"/>
              </a:rPr>
              <a:t>Cas n°4</a:t>
            </a:r>
          </a:p>
          <a:p>
            <a:pPr marL="285750" indent="-285750">
              <a:buFontTx/>
              <a:buChar char="-"/>
            </a:pPr>
            <a:r>
              <a:rPr lang="fr-BE">
                <a:sym typeface="Wingdings" panose="05000000000000000000" pitchFamily="2" charset="2"/>
              </a:rPr>
              <a:t>Je suis une fonctionnaire européenne d’origine italienne ; </a:t>
            </a:r>
          </a:p>
          <a:p>
            <a:pPr marL="285750" indent="-285750">
              <a:buFontTx/>
              <a:buChar char="-"/>
            </a:pPr>
            <a:r>
              <a:rPr lang="fr-BE">
                <a:sym typeface="Wingdings" panose="05000000000000000000" pitchFamily="2" charset="2"/>
              </a:rPr>
              <a:t>Je suis mariée ; </a:t>
            </a:r>
          </a:p>
          <a:p>
            <a:pPr marL="285750" indent="-285750">
              <a:buFontTx/>
              <a:buChar char="-"/>
            </a:pPr>
            <a:r>
              <a:rPr lang="fr-BE">
                <a:sym typeface="Wingdings" panose="05000000000000000000" pitchFamily="2" charset="2"/>
              </a:rPr>
              <a:t>J’ai acheté une maison dans laquelle je vis avec ma famille ; </a:t>
            </a:r>
          </a:p>
          <a:p>
            <a:pPr marL="285750" indent="-285750">
              <a:buFontTx/>
              <a:buChar char="-"/>
            </a:pPr>
            <a:r>
              <a:rPr lang="fr-BE">
                <a:sym typeface="Wingdings" panose="05000000000000000000" pitchFamily="2" charset="2"/>
              </a:rPr>
              <a:t>Nous sommes propriétaires d’un appartement en Italie, donné en location ; </a:t>
            </a:r>
          </a:p>
          <a:p>
            <a:pPr marL="285750" indent="-285750">
              <a:buFontTx/>
              <a:buChar char="-"/>
            </a:pPr>
            <a:r>
              <a:rPr lang="fr-BE">
                <a:sym typeface="Wingdings" panose="05000000000000000000" pitchFamily="2" charset="2"/>
              </a:rPr>
              <a:t>Mon époux travaille </a:t>
            </a:r>
          </a:p>
          <a:p>
            <a:endParaRPr lang="fr-BE">
              <a:sym typeface="Wingdings" panose="05000000000000000000" pitchFamily="2" charset="2"/>
            </a:endParaRPr>
          </a:p>
          <a:p>
            <a:pPr marL="285750" indent="-285750">
              <a:buFont typeface="Wingdings" panose="05000000000000000000" pitchFamily="2" charset="2"/>
              <a:buChar char="à"/>
            </a:pPr>
            <a:r>
              <a:rPr lang="fr-BE">
                <a:sym typeface="Wingdings" panose="05000000000000000000" pitchFamily="2" charset="2"/>
              </a:rPr>
              <a:t>Je bénéficie de la fiction : je suis non-résidente fiscale en Belgique (déclaration INR-pp)</a:t>
            </a:r>
          </a:p>
          <a:p>
            <a:pPr marL="285750" indent="-285750">
              <a:buFont typeface="Wingdings" panose="05000000000000000000" pitchFamily="2" charset="2"/>
              <a:buChar char="à"/>
            </a:pPr>
            <a:r>
              <a:rPr lang="fr-BE">
                <a:sym typeface="Wingdings" panose="05000000000000000000" pitchFamily="2" charset="2"/>
              </a:rPr>
              <a:t>Je ne dois pas déclarer mes revenus professionnels en Belgique, ni les revenus de mon appartement en Italie </a:t>
            </a:r>
          </a:p>
          <a:p>
            <a:r>
              <a:rPr lang="fr-BE">
                <a:sym typeface="Wingdings" panose="05000000000000000000" pitchFamily="2" charset="2"/>
              </a:rPr>
              <a:t>/!\ « attestation article 13 » + quelles sont mes obligations en Italie (Etat de résidence) ?</a:t>
            </a:r>
          </a:p>
          <a:p>
            <a:endParaRPr lang="fr-BE">
              <a:sym typeface="Wingdings" panose="05000000000000000000" pitchFamily="2" charset="2"/>
            </a:endParaRPr>
          </a:p>
          <a:p>
            <a:pPr marL="285750" indent="-285750">
              <a:buFont typeface="Wingdings" panose="05000000000000000000" pitchFamily="2" charset="2"/>
              <a:buChar char="à"/>
            </a:pPr>
            <a:r>
              <a:rPr lang="fr-BE">
                <a:sym typeface="Wingdings" panose="05000000000000000000" pitchFamily="2" charset="2"/>
              </a:rPr>
              <a:t>Mon époux ne bénéficie pas de la fiction : il est résident fiscal en Belgique (déclaration IPP) </a:t>
            </a:r>
          </a:p>
          <a:p>
            <a:pPr marL="285750" indent="-285750">
              <a:buFont typeface="Wingdings" panose="05000000000000000000" pitchFamily="2" charset="2"/>
              <a:buChar char="à"/>
            </a:pPr>
            <a:r>
              <a:rPr lang="fr-BE">
                <a:sym typeface="Wingdings" panose="05000000000000000000" pitchFamily="2" charset="2"/>
              </a:rPr>
              <a:t>Il doit déclarer ses revenus professionnels en Belgique + ses revenus immobiliers mondiaux (sauf habitation propre)</a:t>
            </a:r>
          </a:p>
          <a:p>
            <a:r>
              <a:rPr lang="fr-BE">
                <a:sym typeface="Wingdings" panose="05000000000000000000" pitchFamily="2" charset="2"/>
              </a:rPr>
              <a:t>+ application CPDI (exonération revenus immo étrangers). </a:t>
            </a:r>
          </a:p>
          <a:p>
            <a:pPr marL="342900" indent="-342900">
              <a:buAutoNum type="arabicPeriod"/>
            </a:pPr>
            <a:endParaRPr lang="fr-BE" b="1" u="sng">
              <a:sym typeface="Wingdings" panose="05000000000000000000" pitchFamily="2" charset="2"/>
            </a:endParaRPr>
          </a:p>
          <a:p>
            <a:endParaRPr lang="fr-BE" b="1" u="sng">
              <a:sym typeface="Wingdings" panose="05000000000000000000" pitchFamily="2" charset="2"/>
            </a:endParaRPr>
          </a:p>
          <a:p>
            <a:endParaRPr lang="fr-BE" b="1" u="sng">
              <a:sym typeface="Wingdings" panose="05000000000000000000" pitchFamily="2" charset="2"/>
            </a:endParaRPr>
          </a:p>
          <a:p>
            <a:endParaRPr lang="fr-BE"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pPr marL="342900" indent="-342900">
              <a:buAutoNum type="arabicPeriod"/>
            </a:pPr>
            <a:endParaRPr lang="fr-BE">
              <a:sym typeface="Wingdings" panose="05000000000000000000" pitchFamily="2" charset="2"/>
            </a:endParaRP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23</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E. Cas pratiques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cxnSp>
        <p:nvCxnSpPr>
          <p:cNvPr id="8" name="Connecteur droit 7">
            <a:extLst>
              <a:ext uri="{FF2B5EF4-FFF2-40B4-BE49-F238E27FC236}">
                <a16:creationId xmlns:a16="http://schemas.microsoft.com/office/drawing/2014/main" id="{E4BDB70D-19EB-438D-B555-E752BC80517A}"/>
              </a:ext>
            </a:extLst>
          </p:cNvPr>
          <p:cNvCxnSpPr/>
          <p:nvPr/>
        </p:nvCxnSpPr>
        <p:spPr>
          <a:xfrm>
            <a:off x="3203848" y="5301208"/>
            <a:ext cx="28803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2207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after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after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a:sym typeface="Wingdings" panose="05000000000000000000" pitchFamily="2" charset="2"/>
              </a:rPr>
              <a:t>Cas n°5</a:t>
            </a:r>
          </a:p>
          <a:p>
            <a:pPr marL="285750" indent="-285750">
              <a:buFontTx/>
              <a:buChar char="-"/>
            </a:pPr>
            <a:r>
              <a:rPr lang="fr-BE">
                <a:sym typeface="Wingdings" panose="05000000000000000000" pitchFamily="2" charset="2"/>
              </a:rPr>
              <a:t>Je suis une fonctionnaire européenne d’origine italienne depuis 10 ans ;</a:t>
            </a:r>
          </a:p>
          <a:p>
            <a:pPr marL="285750" indent="-285750">
              <a:buFontTx/>
              <a:buChar char="-"/>
            </a:pPr>
            <a:r>
              <a:rPr lang="fr-BE">
                <a:sym typeface="Wingdings" panose="05000000000000000000" pitchFamily="2" charset="2"/>
              </a:rPr>
              <a:t>Avant, j’avais déjà une activité professionnelle en Belgique ;  </a:t>
            </a:r>
          </a:p>
          <a:p>
            <a:pPr marL="285750" indent="-285750">
              <a:buFontTx/>
              <a:buChar char="-"/>
            </a:pPr>
            <a:r>
              <a:rPr lang="fr-BE">
                <a:sym typeface="Wingdings" panose="05000000000000000000" pitchFamily="2" charset="2"/>
              </a:rPr>
              <a:t>Je suis mariée ; </a:t>
            </a:r>
          </a:p>
          <a:p>
            <a:pPr marL="285750" indent="-285750">
              <a:buFontTx/>
              <a:buChar char="-"/>
            </a:pPr>
            <a:r>
              <a:rPr lang="fr-BE">
                <a:sym typeface="Wingdings" panose="05000000000000000000" pitchFamily="2" charset="2"/>
              </a:rPr>
              <a:t>J’ai acheté une maison dans laquelle je vis avec ma famille ; </a:t>
            </a:r>
          </a:p>
          <a:p>
            <a:pPr marL="285750" indent="-285750">
              <a:buFontTx/>
              <a:buChar char="-"/>
            </a:pPr>
            <a:r>
              <a:rPr lang="fr-BE">
                <a:sym typeface="Wingdings" panose="05000000000000000000" pitchFamily="2" charset="2"/>
              </a:rPr>
              <a:t>Je suis propriétaire d’un appartement donné en location ; </a:t>
            </a:r>
          </a:p>
          <a:p>
            <a:pPr marL="285750" indent="-285750">
              <a:buFontTx/>
              <a:buChar char="-"/>
            </a:pPr>
            <a:r>
              <a:rPr lang="fr-BE">
                <a:sym typeface="Wingdings" panose="05000000000000000000" pitchFamily="2" charset="2"/>
              </a:rPr>
              <a:t>Mon époux travaille</a:t>
            </a:r>
          </a:p>
          <a:p>
            <a:endParaRPr lang="fr-BE">
              <a:sym typeface="Wingdings" panose="05000000000000000000" pitchFamily="2" charset="2"/>
            </a:endParaRPr>
          </a:p>
          <a:p>
            <a:pPr marL="285750" indent="-285750">
              <a:buFont typeface="Wingdings" panose="05000000000000000000" pitchFamily="2" charset="2"/>
              <a:buChar char="à"/>
            </a:pPr>
            <a:r>
              <a:rPr lang="fr-BE">
                <a:sym typeface="Wingdings" panose="05000000000000000000" pitchFamily="2" charset="2"/>
              </a:rPr>
              <a:t>Je ne bénéficie pas de la fiction : mon mari et moi sommes résidents fiscaux en Belgique mais déclaration IPP </a:t>
            </a:r>
            <a:r>
              <a:rPr lang="fr-BE" u="sng">
                <a:sym typeface="Wingdings" panose="05000000000000000000" pitchFamily="2" charset="2"/>
              </a:rPr>
              <a:t>séparée</a:t>
            </a:r>
            <a:r>
              <a:rPr lang="fr-BE">
                <a:sym typeface="Wingdings" panose="05000000000000000000" pitchFamily="2" charset="2"/>
              </a:rPr>
              <a:t> (imposition distincte)</a:t>
            </a:r>
          </a:p>
          <a:p>
            <a:pPr marL="285750" indent="-285750">
              <a:buFont typeface="Wingdings" panose="05000000000000000000" pitchFamily="2" charset="2"/>
              <a:buChar char="à"/>
            </a:pPr>
            <a:r>
              <a:rPr lang="fr-BE">
                <a:sym typeface="Wingdings" panose="05000000000000000000" pitchFamily="2" charset="2"/>
              </a:rPr>
              <a:t>Nous devons déclarer nos revenus mondiaux, sauf mes revenus professionnels de l’UE </a:t>
            </a:r>
          </a:p>
          <a:p>
            <a:pPr marL="285750" indent="-285750">
              <a:buFont typeface="Wingdings" panose="05000000000000000000" pitchFamily="2" charset="2"/>
              <a:buChar char="à"/>
            </a:pPr>
            <a:r>
              <a:rPr lang="fr-BE">
                <a:sym typeface="Wingdings" panose="05000000000000000000" pitchFamily="2" charset="2"/>
              </a:rPr>
              <a:t>/!\ « attestation article 13 »</a:t>
            </a:r>
          </a:p>
          <a:p>
            <a:endParaRPr lang="fr-BE">
              <a:sym typeface="Wingdings" panose="05000000000000000000" pitchFamily="2" charset="2"/>
            </a:endParaRPr>
          </a:p>
          <a:p>
            <a:pPr marL="342900" indent="-342900">
              <a:buAutoNum type="arabicPeriod"/>
            </a:pPr>
            <a:endParaRPr lang="fr-BE" b="1" u="sng">
              <a:sym typeface="Wingdings" panose="05000000000000000000" pitchFamily="2" charset="2"/>
            </a:endParaRPr>
          </a:p>
          <a:p>
            <a:endParaRPr lang="fr-BE" b="1" u="sng">
              <a:sym typeface="Wingdings" panose="05000000000000000000" pitchFamily="2" charset="2"/>
            </a:endParaRPr>
          </a:p>
          <a:p>
            <a:endParaRPr lang="fr-BE" b="1" u="sng">
              <a:sym typeface="Wingdings" panose="05000000000000000000" pitchFamily="2" charset="2"/>
            </a:endParaRPr>
          </a:p>
          <a:p>
            <a:endParaRPr lang="fr-BE"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endParaRPr lang="fr-FR" b="1" i="1" u="sng">
              <a:sym typeface="Wingdings" panose="05000000000000000000" pitchFamily="2" charset="2"/>
            </a:endParaRPr>
          </a:p>
          <a:p>
            <a:pPr marL="342900" indent="-342900">
              <a:buAutoNum type="arabicPeriod"/>
            </a:pPr>
            <a:endParaRPr lang="fr-BE">
              <a:sym typeface="Wingdings" panose="05000000000000000000" pitchFamily="2" charset="2"/>
            </a:endParaRPr>
          </a:p>
          <a:p>
            <a:endParaRPr lang="fr-BE">
              <a:sym typeface="Wingdings" panose="05000000000000000000" pitchFamily="2" charset="2"/>
            </a:endParaRPr>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24</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E. Cas pratiques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Tree>
    <p:extLst>
      <p:ext uri="{BB962C8B-B14F-4D97-AF65-F5344CB8AC3E}">
        <p14:creationId xmlns:p14="http://schemas.microsoft.com/office/powerpoint/2010/main" val="202488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Espace réservé du pied de page 2">
            <a:extLst>
              <a:ext uri="{FF2B5EF4-FFF2-40B4-BE49-F238E27FC236}">
                <a16:creationId xmlns:a16="http://schemas.microsoft.com/office/drawing/2014/main" id="{8D87CFE9-C35B-4588-8037-CC9768E64338}"/>
              </a:ext>
            </a:extLst>
          </p:cNvPr>
          <p:cNvSpPr>
            <a:spLocks noGrp="1"/>
          </p:cNvSpPr>
          <p:nvPr>
            <p:ph type="ftr" sz="quarter" idx="3"/>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cs typeface="Arial"/>
            </a:endParaRPr>
          </a:p>
        </p:txBody>
      </p:sp>
      <p:sp>
        <p:nvSpPr>
          <p:cNvPr id="6" name="Espace réservé du texte 1">
            <a:extLst>
              <a:ext uri="{FF2B5EF4-FFF2-40B4-BE49-F238E27FC236}">
                <a16:creationId xmlns:a16="http://schemas.microsoft.com/office/drawing/2014/main" id="{1CC1CC47-3FB3-4B41-B40D-D7F8A3792736}"/>
              </a:ext>
            </a:extLst>
          </p:cNvPr>
          <p:cNvSpPr>
            <a:spLocks noGrp="1"/>
          </p:cNvSpPr>
          <p:nvPr>
            <p:ph type="body" sz="quarter" idx="10"/>
          </p:nvPr>
        </p:nvSpPr>
        <p:spPr>
          <a:xfrm>
            <a:off x="755576" y="1340768"/>
            <a:ext cx="7545760" cy="3024336"/>
          </a:xfrm>
        </p:spPr>
        <p:txBody>
          <a:bodyPr/>
          <a:lstStyle/>
          <a:p>
            <a:pPr marL="0" indent="0" algn="ctr"/>
            <a:r>
              <a:rPr lang="en-US" sz="2800"/>
              <a:t>II. droits de succession </a:t>
            </a:r>
          </a:p>
          <a:p>
            <a:pPr marL="0" indent="0" algn="ctr"/>
            <a:r>
              <a:rPr lang="en-US" sz="2800"/>
              <a:t>droits de donation </a:t>
            </a:r>
          </a:p>
        </p:txBody>
      </p:sp>
      <p:sp>
        <p:nvSpPr>
          <p:cNvPr id="2" name="Espace réservé du numéro de diapositive 1">
            <a:extLst>
              <a:ext uri="{FF2B5EF4-FFF2-40B4-BE49-F238E27FC236}">
                <a16:creationId xmlns:a16="http://schemas.microsoft.com/office/drawing/2014/main" id="{CA116E58-F43D-4C4E-90DD-838439AC0CDB}"/>
              </a:ext>
            </a:extLst>
          </p:cNvPr>
          <p:cNvSpPr>
            <a:spLocks noGrp="1"/>
          </p:cNvSpPr>
          <p:nvPr>
            <p:ph type="sldNum" sz="quarter" idx="4"/>
          </p:nvPr>
        </p:nvSpPr>
        <p:spPr/>
        <p:txBody>
          <a:bodyPr/>
          <a:lstStyle/>
          <a:p>
            <a:fld id="{0CCC0F3D-6C85-4581-B708-13BD0E10D35E}" type="slidenum">
              <a:rPr lang="fr-BE" smtClean="0"/>
              <a:t>25</a:t>
            </a:fld>
            <a:endParaRPr lang="fr-BE"/>
          </a:p>
        </p:txBody>
      </p:sp>
      <p:pic>
        <p:nvPicPr>
          <p:cNvPr id="5" name="Image 4">
            <a:extLst>
              <a:ext uri="{FF2B5EF4-FFF2-40B4-BE49-F238E27FC236}">
                <a16:creationId xmlns:a16="http://schemas.microsoft.com/office/drawing/2014/main" id="{2D34C556-651D-4FA2-9BDA-EA1C0D9A9F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r:embed="rId4"/>
              </a:ext>
            </a:extLst>
          </a:blip>
          <a:stretch>
            <a:fillRect/>
          </a:stretch>
        </p:blipFill>
        <p:spPr>
          <a:xfrm>
            <a:off x="1990579" y="1844824"/>
            <a:ext cx="1619672" cy="1127865"/>
          </a:xfrm>
          <a:prstGeom prst="rect">
            <a:avLst/>
          </a:prstGeom>
        </p:spPr>
      </p:pic>
      <p:pic>
        <p:nvPicPr>
          <p:cNvPr id="7" name="Image 6">
            <a:extLst>
              <a:ext uri="{FF2B5EF4-FFF2-40B4-BE49-F238E27FC236}">
                <a16:creationId xmlns:a16="http://schemas.microsoft.com/office/drawing/2014/main" id="{B649FB0A-4214-4C1A-9218-8DC847C5AC2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r:embed="rId6"/>
              </a:ext>
            </a:extLst>
          </a:blip>
          <a:stretch>
            <a:fillRect/>
          </a:stretch>
        </p:blipFill>
        <p:spPr>
          <a:xfrm>
            <a:off x="5148064" y="1916832"/>
            <a:ext cx="1440160" cy="1055857"/>
          </a:xfrm>
          <a:prstGeom prst="rect">
            <a:avLst/>
          </a:prstGeom>
        </p:spPr>
      </p:pic>
    </p:spTree>
    <p:extLst>
      <p:ext uri="{BB962C8B-B14F-4D97-AF65-F5344CB8AC3E}">
        <p14:creationId xmlns:p14="http://schemas.microsoft.com/office/powerpoint/2010/main" val="282977950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re 1"/>
          <p:cNvSpPr>
            <a:spLocks noGrp="1"/>
          </p:cNvSpPr>
          <p:nvPr>
            <p:ph type="ctrTitle"/>
          </p:nvPr>
        </p:nvSpPr>
        <p:spPr/>
        <p:txBody>
          <a:bodyPr/>
          <a:lstStyle/>
          <a:p>
            <a:r>
              <a:rPr lang="fr-BE"/>
              <a:t>Merci pour votre attention !</a:t>
            </a:r>
          </a:p>
        </p:txBody>
      </p:sp>
      <p:sp>
        <p:nvSpPr>
          <p:cNvPr id="3" name="Sous-titre 2"/>
          <p:cNvSpPr>
            <a:spLocks noGrp="1"/>
          </p:cNvSpPr>
          <p:nvPr>
            <p:ph type="subTitle" idx="1"/>
          </p:nvPr>
        </p:nvSpPr>
        <p:spPr/>
        <p:txBody>
          <a:bodyPr/>
          <a:lstStyle/>
          <a:p>
            <a:r>
              <a:rPr lang="fr-BE"/>
              <a:t>Des questions ?</a:t>
            </a:r>
          </a:p>
        </p:txBody>
      </p:sp>
      <p:sp>
        <p:nvSpPr>
          <p:cNvPr id="4" name="ZoneTexte 3">
            <a:extLst>
              <a:ext uri="{FF2B5EF4-FFF2-40B4-BE49-F238E27FC236}">
                <a16:creationId xmlns:a16="http://schemas.microsoft.com/office/drawing/2014/main" id="{7F23DD38-2198-4887-AD44-BC51A0A65278}"/>
              </a:ext>
            </a:extLst>
          </p:cNvPr>
          <p:cNvSpPr txBox="1"/>
          <p:nvPr/>
        </p:nvSpPr>
        <p:spPr>
          <a:xfrm>
            <a:off x="3203848" y="5877272"/>
            <a:ext cx="5688632" cy="711200"/>
          </a:xfrm>
          <a:prstGeom prst="rect">
            <a:avLst/>
          </a:prstGeom>
          <a:noFill/>
        </p:spPr>
        <p:txBody>
          <a:bodyPr vertOverflow="overflow" vert="horz" wrap="square" rtlCol="0" anchor="t">
            <a:noAutofit/>
          </a:bodyPr>
          <a:lstStyle/>
          <a:p>
            <a:pPr algn="l"/>
            <a:r>
              <a:rPr lang="fr-BE" sz="1000" i="1">
                <a:solidFill>
                  <a:srgbClr val="FFFFFF"/>
                </a:solidFill>
              </a:rPr>
              <a:t>Avertissement : les informations contenues dans la présente présentation sont fournies à titre purement informatif et ne constituent pas un avis ou un conseil juridique. Elles ne sauraient engager la responsabilité de leurs auteurs. Pour toute question relative à une situation particulière, il convient de consulter un avocat.</a:t>
            </a:r>
          </a:p>
        </p:txBody>
      </p:sp>
    </p:spTree>
    <p:extLst>
      <p:ext uri="{BB962C8B-B14F-4D97-AF65-F5344CB8AC3E}">
        <p14:creationId xmlns:p14="http://schemas.microsoft.com/office/powerpoint/2010/main" val="411808653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texte 1">
            <a:extLst>
              <a:ext uri="{FF2B5EF4-FFF2-40B4-BE49-F238E27FC236}">
                <a16:creationId xmlns:a16="http://schemas.microsoft.com/office/drawing/2014/main" id="{1CC1CC47-3FB3-4B41-B40D-D7F8A3792736}"/>
              </a:ext>
            </a:extLst>
          </p:cNvPr>
          <p:cNvSpPr>
            <a:spLocks noGrp="1"/>
          </p:cNvSpPr>
          <p:nvPr>
            <p:ph type="body" sz="quarter" idx="10"/>
          </p:nvPr>
        </p:nvSpPr>
        <p:spPr/>
        <p:txBody>
          <a:bodyPr/>
          <a:lstStyle/>
          <a:p>
            <a:r>
              <a:rPr lang="en-US">
                <a:solidFill>
                  <a:schemeClr val="bg1"/>
                </a:solidFill>
              </a:rPr>
              <a:t>I. Impôts sur les revenus </a:t>
            </a:r>
          </a:p>
        </p:txBody>
      </p:sp>
      <p:sp>
        <p:nvSpPr>
          <p:cNvPr id="3" name="Espace réservé du pied de page 2">
            <a:extLst>
              <a:ext uri="{FF2B5EF4-FFF2-40B4-BE49-F238E27FC236}">
                <a16:creationId xmlns:a16="http://schemas.microsoft.com/office/drawing/2014/main" id="{8D87CFE9-C35B-4588-8037-CC9768E64338}"/>
              </a:ext>
            </a:extLst>
          </p:cNvPr>
          <p:cNvSpPr>
            <a:spLocks noGrp="1"/>
          </p:cNvSpPr>
          <p:nvPr>
            <p:ph type="ftr" sz="quarter" idx="3"/>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cs typeface="Arial"/>
            </a:endParaRPr>
          </a:p>
        </p:txBody>
      </p:sp>
      <p:sp>
        <p:nvSpPr>
          <p:cNvPr id="4" name="Espace réservé du numéro de diapositive 3">
            <a:extLst>
              <a:ext uri="{FF2B5EF4-FFF2-40B4-BE49-F238E27FC236}">
                <a16:creationId xmlns:a16="http://schemas.microsoft.com/office/drawing/2014/main" id="{C0FBBF1C-05C3-49A4-9708-1D5578841E85}"/>
              </a:ext>
            </a:extLst>
          </p:cNvPr>
          <p:cNvSpPr>
            <a:spLocks noGrp="1"/>
          </p:cNvSpPr>
          <p:nvPr>
            <p:ph type="sldNum" sz="quarter" idx="4"/>
          </p:nvPr>
        </p:nvSpPr>
        <p:spPr/>
        <p:txBody>
          <a:bodyPr/>
          <a:lstStyle/>
          <a:p>
            <a:fld id="{0CCC0F3D-6C85-4581-B708-13BD0E10D35E}" type="slidenum">
              <a:rPr lang="fr-BE" smtClean="0"/>
              <a:t>3</a:t>
            </a:fld>
            <a:endParaRPr lang="fr-BE"/>
          </a:p>
        </p:txBody>
      </p:sp>
      <p:sp>
        <p:nvSpPr>
          <p:cNvPr id="5" name="Espace réservé du texte 4">
            <a:extLst>
              <a:ext uri="{FF2B5EF4-FFF2-40B4-BE49-F238E27FC236}">
                <a16:creationId xmlns:a16="http://schemas.microsoft.com/office/drawing/2014/main" id="{9067D417-A32F-4A81-911C-DE9C321975E7}"/>
              </a:ext>
            </a:extLst>
          </p:cNvPr>
          <p:cNvSpPr>
            <a:spLocks noGrp="1"/>
          </p:cNvSpPr>
          <p:nvPr>
            <p:ph type="body" sz="quarter" idx="11"/>
          </p:nvPr>
        </p:nvSpPr>
        <p:spPr/>
        <p:txBody>
          <a:bodyPr/>
          <a:lstStyle/>
          <a:p>
            <a:r>
              <a:rPr lang="en-US" err="1">
                <a:solidFill>
                  <a:schemeClr val="bg1"/>
                </a:solidFill>
              </a:rPr>
              <a:t>Fiscalité belge : principes fondamentaux</a:t>
            </a:r>
            <a:endParaRPr lang="en-US">
              <a:solidFill>
                <a:schemeClr val="bg1"/>
              </a:solidFill>
            </a:endParaRPr>
          </a:p>
          <a:p>
            <a:r>
              <a:rPr lang="en-US" err="1">
                <a:solidFill>
                  <a:schemeClr val="bg1"/>
                </a:solidFill>
              </a:rPr>
              <a:t>Résidence fiscale en Belgique : statut special du fonctionnaire</a:t>
            </a:r>
          </a:p>
          <a:p>
            <a:r>
              <a:rPr lang="en-US">
                <a:solidFill>
                  <a:schemeClr val="bg1"/>
                </a:solidFill>
              </a:rPr>
              <a:t>Imposition des revenus du Fonctionnaire en Belgique</a:t>
            </a:r>
          </a:p>
          <a:p>
            <a:r>
              <a:rPr lang="en-US">
                <a:solidFill>
                  <a:schemeClr val="bg1"/>
                </a:solidFill>
              </a:rPr>
              <a:t>Imposition des revenus du conjoint en Belgique</a:t>
            </a:r>
          </a:p>
          <a:p>
            <a:r>
              <a:rPr lang="en-US">
                <a:solidFill>
                  <a:schemeClr val="bg1"/>
                </a:solidFill>
              </a:rPr>
              <a:t>Cas pratiques</a:t>
            </a:r>
          </a:p>
        </p:txBody>
      </p:sp>
    </p:spTree>
    <p:extLst>
      <p:ext uri="{BB962C8B-B14F-4D97-AF65-F5344CB8AC3E}">
        <p14:creationId xmlns:p14="http://schemas.microsoft.com/office/powerpoint/2010/main" val="615869432"/>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a:t>1. Catégories de revenus imposables : </a:t>
            </a:r>
          </a:p>
          <a:p>
            <a:pPr marL="342900" indent="-342900">
              <a:buFont typeface="+mj-lt"/>
              <a:buAutoNum type="arabicParenR"/>
            </a:pPr>
            <a:r>
              <a:rPr lang="fr-BE"/>
              <a:t>Revenus immobiliers (revenu « cadastral », loyers, redevances)</a:t>
            </a:r>
          </a:p>
          <a:p>
            <a:pPr marL="342900" indent="-342900">
              <a:buFont typeface="+mj-lt"/>
              <a:buAutoNum type="arabicParenR"/>
            </a:pPr>
            <a:r>
              <a:rPr lang="fr-BE"/>
              <a:t>Revenus professionnels (salaires, rémunérations, avantages, etc.) </a:t>
            </a:r>
          </a:p>
          <a:p>
            <a:pPr marL="342900" indent="-342900">
              <a:buFont typeface="+mj-lt"/>
              <a:buAutoNum type="arabicParenR"/>
            </a:pPr>
            <a:r>
              <a:rPr lang="fr-BE"/>
              <a:t>Revenus mobiliers (intérêts, dividendes, droits d’auteur, etc.) </a:t>
            </a:r>
          </a:p>
          <a:p>
            <a:pPr marL="342900" indent="-342900">
              <a:buFont typeface="+mj-lt"/>
              <a:buAutoNum type="arabicParenR"/>
            </a:pPr>
            <a:r>
              <a:rPr lang="fr-BE"/>
              <a:t>Revenus divers (certaines plus-values, revenus sous-location, etc.)</a:t>
            </a:r>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4</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A. Fiscalité belge : principes fondamentaux</a:t>
            </a:r>
            <a:endParaRPr lang="en-US"/>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
        <p:nvSpPr>
          <p:cNvPr id="10" name="Accolade fermante 9">
            <a:extLst>
              <a:ext uri="{FF2B5EF4-FFF2-40B4-BE49-F238E27FC236}">
                <a16:creationId xmlns:a16="http://schemas.microsoft.com/office/drawing/2014/main" id="{A6FA061A-CF32-4F92-A422-BDAA817F063E}"/>
              </a:ext>
            </a:extLst>
          </p:cNvPr>
          <p:cNvSpPr/>
          <p:nvPr/>
        </p:nvSpPr>
        <p:spPr>
          <a:xfrm>
            <a:off x="6976656" y="2529807"/>
            <a:ext cx="108464" cy="64807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Rectangle 10">
            <a:extLst>
              <a:ext uri="{FF2B5EF4-FFF2-40B4-BE49-F238E27FC236}">
                <a16:creationId xmlns:a16="http://schemas.microsoft.com/office/drawing/2014/main" id="{BC6A822E-1EF3-42E3-BEF1-E83A5ADD1193}"/>
              </a:ext>
            </a:extLst>
          </p:cNvPr>
          <p:cNvSpPr/>
          <p:nvPr/>
        </p:nvSpPr>
        <p:spPr>
          <a:xfrm>
            <a:off x="7209600" y="2502262"/>
            <a:ext cx="1466856"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Globalisé : taux progressifs par tranches</a:t>
            </a:r>
            <a:endParaRPr lang="fr-BE" sz="1100">
              <a:solidFill>
                <a:schemeClr val="bg1"/>
              </a:solidFill>
            </a:endParaRPr>
          </a:p>
        </p:txBody>
      </p:sp>
      <p:sp>
        <p:nvSpPr>
          <p:cNvPr id="12" name="Accolade fermante 11">
            <a:extLst>
              <a:ext uri="{FF2B5EF4-FFF2-40B4-BE49-F238E27FC236}">
                <a16:creationId xmlns:a16="http://schemas.microsoft.com/office/drawing/2014/main" id="{577C6379-F6FE-4731-A96A-B2F727EBB397}"/>
              </a:ext>
            </a:extLst>
          </p:cNvPr>
          <p:cNvSpPr/>
          <p:nvPr/>
        </p:nvSpPr>
        <p:spPr>
          <a:xfrm>
            <a:off x="6976656" y="3217622"/>
            <a:ext cx="108464" cy="64807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3" name="Rectangle 12">
            <a:extLst>
              <a:ext uri="{FF2B5EF4-FFF2-40B4-BE49-F238E27FC236}">
                <a16:creationId xmlns:a16="http://schemas.microsoft.com/office/drawing/2014/main" id="{088E13F1-676D-4D04-B534-EF709FF92A54}"/>
              </a:ext>
            </a:extLst>
          </p:cNvPr>
          <p:cNvSpPr/>
          <p:nvPr/>
        </p:nvSpPr>
        <p:spPr>
          <a:xfrm>
            <a:off x="7209600" y="3199620"/>
            <a:ext cx="1466856" cy="6840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Taux distincts (ex.: 30%) ou globalisables (si + intéressant)</a:t>
            </a:r>
            <a:endParaRPr lang="fr-BE" sz="1100">
              <a:solidFill>
                <a:schemeClr val="bg1"/>
              </a:solidFill>
            </a:endParaRPr>
          </a:p>
        </p:txBody>
      </p:sp>
    </p:spTree>
    <p:extLst>
      <p:ext uri="{BB962C8B-B14F-4D97-AF65-F5344CB8AC3E}">
        <p14:creationId xmlns:p14="http://schemas.microsoft.com/office/powerpoint/2010/main" val="160633377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a:t>2. Taux progressifs</a:t>
            </a:r>
          </a:p>
          <a:p>
            <a:endParaRPr lang="fr-BE" b="1" u="sng"/>
          </a:p>
          <a:p>
            <a:endParaRPr lang="fr-BE"/>
          </a:p>
          <a:p>
            <a:pPr marL="342900" indent="-342900">
              <a:buAutoNum type="arabicPeriod"/>
            </a:pPr>
            <a:endParaRPr lang="fr-BE" b="1" u="sng"/>
          </a:p>
          <a:p>
            <a:pPr marL="342900" indent="-342900">
              <a:buAutoNum type="arabicPeriod"/>
            </a:pPr>
            <a:endParaRPr lang="fr-BE" b="1" u="sng"/>
          </a:p>
          <a:p>
            <a:pPr marL="342900" indent="-342900">
              <a:buAutoNum type="arabicPeriod"/>
            </a:pPr>
            <a:endParaRPr lang="fr-BE" b="1" u="sng"/>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5</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A. Fiscalité belge : principes fondamentaux</a:t>
            </a:r>
            <a:endParaRPr lang="en-US"/>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graphicFrame>
        <p:nvGraphicFramePr>
          <p:cNvPr id="14" name="Tableau 13">
            <a:extLst>
              <a:ext uri="{FF2B5EF4-FFF2-40B4-BE49-F238E27FC236}">
                <a16:creationId xmlns:a16="http://schemas.microsoft.com/office/drawing/2014/main" id="{962EA633-C5A5-4549-8EE1-5168B5D5C74B}"/>
              </a:ext>
            </a:extLst>
          </p:cNvPr>
          <p:cNvGraphicFramePr>
            <a:graphicFrameLocks noGrp="1"/>
          </p:cNvGraphicFramePr>
          <p:nvPr>
            <p:extLst>
              <p:ext uri="{D42A27DB-BD31-4B8C-83A1-F6EECF244321}">
                <p14:modId xmlns:p14="http://schemas.microsoft.com/office/powerpoint/2010/main" val="3139771852"/>
              </p:ext>
            </p:extLst>
          </p:nvPr>
        </p:nvGraphicFramePr>
        <p:xfrm>
          <a:off x="876829" y="2529975"/>
          <a:ext cx="6647499" cy="2247317"/>
        </p:xfrm>
        <a:graphic>
          <a:graphicData uri="http://schemas.openxmlformats.org/drawingml/2006/table">
            <a:tbl>
              <a:tblPr/>
              <a:tblGrid>
                <a:gridCol w="1574957">
                  <a:extLst>
                    <a:ext uri="{9D8B030D-6E8A-4147-A177-3AD203B41FA5}">
                      <a16:colId xmlns:a16="http://schemas.microsoft.com/office/drawing/2014/main" val="1944300551"/>
                    </a:ext>
                  </a:extLst>
                </a:gridCol>
                <a:gridCol w="3128326">
                  <a:extLst>
                    <a:ext uri="{9D8B030D-6E8A-4147-A177-3AD203B41FA5}">
                      <a16:colId xmlns:a16="http://schemas.microsoft.com/office/drawing/2014/main" val="1576572938"/>
                    </a:ext>
                  </a:extLst>
                </a:gridCol>
                <a:gridCol w="1944216">
                  <a:extLst>
                    <a:ext uri="{9D8B030D-6E8A-4147-A177-3AD203B41FA5}">
                      <a16:colId xmlns:a16="http://schemas.microsoft.com/office/drawing/2014/main" val="1475548843"/>
                    </a:ext>
                  </a:extLst>
                </a:gridCol>
              </a:tblGrid>
              <a:tr h="376659">
                <a:tc>
                  <a:txBody>
                    <a:bodyPr vert="horz" wrap="square"/>
                    <a:lstStyle/>
                    <a:p>
                      <a:pPr algn="l"/>
                      <a:endParaRPr lang="fr-BE" sz="1100" b="1">
                        <a:solidFill>
                          <a:srgbClr val="FFFFFF"/>
                        </a:solidFill>
                        <a:effectLst/>
                      </a:endParaRPr>
                    </a:p>
                  </a:txBody>
                  <a:tcPr marL="9525" marR="9525" marT="9525" marB="9525" anchor="ctr">
                    <a:lnL>
                      <a:noFill/>
                    </a:lnL>
                    <a:lnR>
                      <a:noFill/>
                    </a:lnR>
                    <a:lnT>
                      <a:noFill/>
                    </a:lnT>
                    <a:lnB>
                      <a:noFill/>
                    </a:lnB>
                    <a:solidFill>
                      <a:srgbClr val="2671C1"/>
                    </a:solidFill>
                  </a:tcPr>
                </a:tc>
                <a:tc>
                  <a:txBody>
                    <a:bodyPr vert="horz" wrap="square"/>
                    <a:lstStyle/>
                    <a:p>
                      <a:pPr algn="l"/>
                      <a:r>
                        <a:rPr lang="fr-BE" sz="1400" b="1">
                          <a:solidFill>
                            <a:srgbClr val="FFFFFF"/>
                          </a:solidFill>
                          <a:effectLst/>
                        </a:rPr>
                        <a:t>Tranche de revenus (année 2025)</a:t>
                      </a:r>
                    </a:p>
                  </a:txBody>
                  <a:tcPr marL="9525" marR="9525" marT="9525" marB="9525" anchor="ctr">
                    <a:lnL>
                      <a:noFill/>
                    </a:lnL>
                    <a:lnR>
                      <a:noFill/>
                    </a:lnR>
                    <a:lnT>
                      <a:noFill/>
                    </a:lnT>
                    <a:lnB>
                      <a:noFill/>
                    </a:lnB>
                    <a:solidFill>
                      <a:srgbClr val="2671C1"/>
                    </a:solidFill>
                  </a:tcPr>
                </a:tc>
                <a:tc>
                  <a:txBody>
                    <a:bodyPr vert="horz" wrap="square"/>
                    <a:lstStyle/>
                    <a:p>
                      <a:pPr algn="l"/>
                      <a:r>
                        <a:rPr lang="fr-BE" sz="1400" b="1">
                          <a:solidFill>
                            <a:srgbClr val="FFFFFF"/>
                          </a:solidFill>
                          <a:effectLst/>
                        </a:rPr>
                        <a:t>Taux d'imposition</a:t>
                      </a:r>
                    </a:p>
                  </a:txBody>
                  <a:tcPr marL="9525" marR="9525" marT="9525" marB="9525" anchor="ctr">
                    <a:lnL>
                      <a:noFill/>
                    </a:lnL>
                    <a:lnR>
                      <a:noFill/>
                    </a:lnR>
                    <a:lnT>
                      <a:noFill/>
                    </a:lnT>
                    <a:lnB>
                      <a:noFill/>
                    </a:lnB>
                    <a:solidFill>
                      <a:srgbClr val="2671C1"/>
                    </a:solidFill>
                  </a:tcPr>
                </a:tc>
                <a:extLst>
                  <a:ext uri="{0D108BD9-81ED-4DB2-BD59-A6C34878D82A}">
                    <a16:rowId xmlns:a16="http://schemas.microsoft.com/office/drawing/2014/main" val="683867386"/>
                  </a:ext>
                </a:extLst>
              </a:tr>
              <a:tr h="376659">
                <a:tc>
                  <a:txBody>
                    <a:bodyPr vert="horz" wrap="square"/>
                    <a:lstStyle/>
                    <a:p>
                      <a:pPr algn="l"/>
                      <a:r>
                        <a:rPr lang="fr-BE" sz="1400" b="1">
                          <a:solidFill>
                            <a:srgbClr val="FFFFFF"/>
                          </a:solidFill>
                          <a:effectLst/>
                        </a:rPr>
                        <a:t>Tranche 1</a:t>
                      </a:r>
                    </a:p>
                  </a:txBody>
                  <a:tcPr marL="9525" marR="9525" marT="9525" marB="9525" anchor="ctr">
                    <a:lnL>
                      <a:noFill/>
                    </a:lnL>
                    <a:lnR>
                      <a:noFill/>
                    </a:lnR>
                    <a:lnT>
                      <a:noFill/>
                    </a:lnT>
                    <a:lnB>
                      <a:noFill/>
                    </a:lnB>
                    <a:solidFill>
                      <a:srgbClr val="2671C1"/>
                    </a:solidFill>
                  </a:tcPr>
                </a:tc>
                <a:tc>
                  <a:txBody>
                    <a:bodyPr vert="horz" wrap="square"/>
                    <a:lstStyle/>
                    <a:p>
                      <a:r>
                        <a:rPr lang="pt-BR" sz="1200">
                          <a:effectLst/>
                        </a:rPr>
                        <a:t>De 0,01 € à 16.320 €</a:t>
                      </a:r>
                    </a:p>
                  </a:txBody>
                  <a:tcPr marL="9525" marR="9525" marT="9525" marB="9525" anchor="ctr">
                    <a:lnL>
                      <a:noFill/>
                    </a:lnL>
                    <a:lnR>
                      <a:noFill/>
                    </a:lnR>
                    <a:lnT>
                      <a:noFill/>
                    </a:lnT>
                    <a:lnB>
                      <a:noFill/>
                    </a:lnB>
                    <a:solidFill>
                      <a:srgbClr val="FEFEFE"/>
                    </a:solidFill>
                  </a:tcPr>
                </a:tc>
                <a:tc>
                  <a:txBody>
                    <a:bodyPr vert="horz" wrap="square"/>
                    <a:lstStyle/>
                    <a:p>
                      <a:r>
                        <a:rPr lang="fr-BE" sz="1200">
                          <a:effectLst/>
                        </a:rPr>
                        <a:t>25 %</a:t>
                      </a:r>
                    </a:p>
                  </a:txBody>
                  <a:tcPr marL="9525" marR="9525" marT="9525" marB="9525" anchor="ctr">
                    <a:lnL>
                      <a:noFill/>
                    </a:lnL>
                    <a:lnR>
                      <a:noFill/>
                    </a:lnR>
                    <a:lnT>
                      <a:noFill/>
                    </a:lnT>
                    <a:lnB>
                      <a:noFill/>
                    </a:lnB>
                    <a:solidFill>
                      <a:srgbClr val="FEFEFE"/>
                    </a:solidFill>
                  </a:tcPr>
                </a:tc>
                <a:extLst>
                  <a:ext uri="{0D108BD9-81ED-4DB2-BD59-A6C34878D82A}">
                    <a16:rowId xmlns:a16="http://schemas.microsoft.com/office/drawing/2014/main" val="590214332"/>
                  </a:ext>
                </a:extLst>
              </a:tr>
              <a:tr h="558670">
                <a:tc>
                  <a:txBody>
                    <a:bodyPr vert="horz" wrap="square"/>
                    <a:lstStyle/>
                    <a:p>
                      <a:pPr algn="l"/>
                      <a:r>
                        <a:rPr lang="fr-BE" sz="1400" b="1">
                          <a:solidFill>
                            <a:srgbClr val="FFFFFF"/>
                          </a:solidFill>
                          <a:effectLst/>
                        </a:rPr>
                        <a:t>Tranche 2</a:t>
                      </a:r>
                    </a:p>
                  </a:txBody>
                  <a:tcPr marL="9525" marR="9525" marT="9525" marB="9525" anchor="ctr">
                    <a:lnL>
                      <a:noFill/>
                    </a:lnL>
                    <a:lnR>
                      <a:noFill/>
                    </a:lnR>
                    <a:lnT>
                      <a:noFill/>
                    </a:lnT>
                    <a:lnB>
                      <a:noFill/>
                    </a:lnB>
                    <a:solidFill>
                      <a:srgbClr val="2671C1"/>
                    </a:solidFill>
                  </a:tcPr>
                </a:tc>
                <a:tc>
                  <a:txBody>
                    <a:bodyPr vert="horz" wrap="square"/>
                    <a:lstStyle/>
                    <a:p>
                      <a:r>
                        <a:rPr lang="pt-BR" sz="1200">
                          <a:effectLst/>
                        </a:rPr>
                        <a:t>De 16.320 € à 28.800 €</a:t>
                      </a:r>
                    </a:p>
                  </a:txBody>
                  <a:tcPr marL="9525" marR="9525" marT="9525" marB="9525" anchor="ctr">
                    <a:lnL>
                      <a:noFill/>
                    </a:lnL>
                    <a:lnR>
                      <a:noFill/>
                    </a:lnR>
                    <a:lnT>
                      <a:noFill/>
                    </a:lnT>
                    <a:lnB>
                      <a:noFill/>
                    </a:lnB>
                  </a:tcPr>
                </a:tc>
                <a:tc>
                  <a:txBody>
                    <a:bodyPr vert="horz" wrap="square"/>
                    <a:lstStyle/>
                    <a:p>
                      <a:r>
                        <a:rPr lang="fr-BE" sz="1200">
                          <a:effectLst/>
                        </a:rPr>
                        <a:t>40 %</a:t>
                      </a:r>
                    </a:p>
                  </a:txBody>
                  <a:tcPr marL="9525" marR="9525" marT="9525" marB="9525" anchor="ctr">
                    <a:lnL>
                      <a:noFill/>
                    </a:lnL>
                    <a:lnR>
                      <a:noFill/>
                    </a:lnR>
                    <a:lnT>
                      <a:noFill/>
                    </a:lnT>
                    <a:lnB>
                      <a:noFill/>
                    </a:lnB>
                  </a:tcPr>
                </a:tc>
                <a:extLst>
                  <a:ext uri="{0D108BD9-81ED-4DB2-BD59-A6C34878D82A}">
                    <a16:rowId xmlns:a16="http://schemas.microsoft.com/office/drawing/2014/main" val="799405800"/>
                  </a:ext>
                </a:extLst>
              </a:tr>
              <a:tr h="558670">
                <a:tc>
                  <a:txBody>
                    <a:bodyPr vert="horz" wrap="square"/>
                    <a:lstStyle/>
                    <a:p>
                      <a:pPr algn="l"/>
                      <a:r>
                        <a:rPr lang="fr-BE" sz="1400" b="1">
                          <a:solidFill>
                            <a:srgbClr val="FFFFFF"/>
                          </a:solidFill>
                          <a:effectLst/>
                        </a:rPr>
                        <a:t>Tranche 3</a:t>
                      </a:r>
                    </a:p>
                  </a:txBody>
                  <a:tcPr marL="9525" marR="9525" marT="9525" marB="9525" anchor="ctr">
                    <a:lnL>
                      <a:noFill/>
                    </a:lnL>
                    <a:lnR>
                      <a:noFill/>
                    </a:lnR>
                    <a:lnT>
                      <a:noFill/>
                    </a:lnT>
                    <a:lnB>
                      <a:noFill/>
                    </a:lnB>
                    <a:solidFill>
                      <a:srgbClr val="2671C1"/>
                    </a:solidFill>
                  </a:tcPr>
                </a:tc>
                <a:tc>
                  <a:txBody>
                    <a:bodyPr vert="horz" wrap="square"/>
                    <a:lstStyle/>
                    <a:p>
                      <a:r>
                        <a:rPr lang="pt-BR" sz="1200">
                          <a:effectLst/>
                        </a:rPr>
                        <a:t>De 28.800 € à 49.840 €</a:t>
                      </a:r>
                    </a:p>
                  </a:txBody>
                  <a:tcPr marL="9525" marR="9525" marT="9525" marB="9525" anchor="ctr">
                    <a:lnL>
                      <a:noFill/>
                    </a:lnL>
                    <a:lnR>
                      <a:noFill/>
                    </a:lnR>
                    <a:lnT>
                      <a:noFill/>
                    </a:lnT>
                    <a:lnB>
                      <a:noFill/>
                    </a:lnB>
                    <a:solidFill>
                      <a:srgbClr val="FEFEFE"/>
                    </a:solidFill>
                  </a:tcPr>
                </a:tc>
                <a:tc>
                  <a:txBody>
                    <a:bodyPr vert="horz" wrap="square"/>
                    <a:lstStyle/>
                    <a:p>
                      <a:r>
                        <a:rPr lang="fr-BE" sz="1200">
                          <a:effectLst/>
                        </a:rPr>
                        <a:t>45 %</a:t>
                      </a:r>
                    </a:p>
                  </a:txBody>
                  <a:tcPr marL="9525" marR="9525" marT="9525" marB="9525" anchor="ctr">
                    <a:lnL>
                      <a:noFill/>
                    </a:lnL>
                    <a:lnR>
                      <a:noFill/>
                    </a:lnR>
                    <a:lnT>
                      <a:noFill/>
                    </a:lnT>
                    <a:lnB>
                      <a:noFill/>
                    </a:lnB>
                    <a:solidFill>
                      <a:srgbClr val="FEFEFE"/>
                    </a:solidFill>
                  </a:tcPr>
                </a:tc>
                <a:extLst>
                  <a:ext uri="{0D108BD9-81ED-4DB2-BD59-A6C34878D82A}">
                    <a16:rowId xmlns:a16="http://schemas.microsoft.com/office/drawing/2014/main" val="447039016"/>
                  </a:ext>
                </a:extLst>
              </a:tr>
              <a:tr h="376659">
                <a:tc>
                  <a:txBody>
                    <a:bodyPr vert="horz" wrap="square"/>
                    <a:lstStyle/>
                    <a:p>
                      <a:pPr algn="l"/>
                      <a:r>
                        <a:rPr lang="fr-BE" sz="1400" b="1">
                          <a:solidFill>
                            <a:srgbClr val="FFFFFF"/>
                          </a:solidFill>
                          <a:effectLst/>
                        </a:rPr>
                        <a:t>Tranche 4</a:t>
                      </a:r>
                    </a:p>
                  </a:txBody>
                  <a:tcPr marL="9525" marR="9525" marT="9525" marB="9525" anchor="ctr">
                    <a:lnL>
                      <a:noFill/>
                    </a:lnL>
                    <a:lnR>
                      <a:noFill/>
                    </a:lnR>
                    <a:lnT>
                      <a:noFill/>
                    </a:lnT>
                    <a:lnB>
                      <a:noFill/>
                    </a:lnB>
                    <a:solidFill>
                      <a:srgbClr val="2671C1"/>
                    </a:solidFill>
                  </a:tcPr>
                </a:tc>
                <a:tc>
                  <a:txBody>
                    <a:bodyPr vert="horz" wrap="square"/>
                    <a:lstStyle/>
                    <a:p>
                      <a:r>
                        <a:rPr lang="fr-BE" sz="1200">
                          <a:effectLst/>
                        </a:rPr>
                        <a:t>Plus de 49.840 €</a:t>
                      </a:r>
                    </a:p>
                  </a:txBody>
                  <a:tcPr marL="9525" marR="9525" marT="9525" marB="9525" anchor="ctr">
                    <a:lnL>
                      <a:noFill/>
                    </a:lnL>
                    <a:lnR>
                      <a:noFill/>
                    </a:lnR>
                    <a:lnT>
                      <a:noFill/>
                    </a:lnT>
                    <a:lnB>
                      <a:noFill/>
                    </a:lnB>
                  </a:tcPr>
                </a:tc>
                <a:tc>
                  <a:txBody>
                    <a:bodyPr vert="horz" wrap="square"/>
                    <a:lstStyle/>
                    <a:p>
                      <a:r>
                        <a:rPr lang="fr-BE" sz="1200">
                          <a:effectLst/>
                        </a:rPr>
                        <a:t>50 %</a:t>
                      </a:r>
                    </a:p>
                  </a:txBody>
                  <a:tcPr marL="9525" marR="9525" marT="9525" marB="9525" anchor="ctr">
                    <a:lnL>
                      <a:noFill/>
                    </a:lnL>
                    <a:lnR>
                      <a:noFill/>
                    </a:lnR>
                    <a:lnT>
                      <a:noFill/>
                    </a:lnT>
                    <a:lnB>
                      <a:noFill/>
                    </a:lnB>
                  </a:tcPr>
                </a:tc>
                <a:extLst>
                  <a:ext uri="{0D108BD9-81ED-4DB2-BD59-A6C34878D82A}">
                    <a16:rowId xmlns:a16="http://schemas.microsoft.com/office/drawing/2014/main" val="3819779595"/>
                  </a:ext>
                </a:extLst>
              </a:tr>
            </a:tbl>
          </a:graphicData>
        </a:graphic>
      </p:graphicFrame>
      <p:sp>
        <p:nvSpPr>
          <p:cNvPr id="16" name="ZoneTexte 15">
            <a:extLst>
              <a:ext uri="{FF2B5EF4-FFF2-40B4-BE49-F238E27FC236}">
                <a16:creationId xmlns:a16="http://schemas.microsoft.com/office/drawing/2014/main" id="{5FA16124-A0A3-4467-99F9-17D9CAF41A91}"/>
              </a:ext>
            </a:extLst>
          </p:cNvPr>
          <p:cNvSpPr txBox="1"/>
          <p:nvPr/>
        </p:nvSpPr>
        <p:spPr>
          <a:xfrm>
            <a:off x="849865" y="4971394"/>
            <a:ext cx="7444269" cy="1277273"/>
          </a:xfrm>
          <a:prstGeom prst="rect">
            <a:avLst/>
          </a:prstGeom>
          <a:noFill/>
        </p:spPr>
        <p:txBody>
          <a:bodyPr wrap="square">
            <a:spAutoFit/>
          </a:bodyPr>
          <a:lstStyle/>
          <a:p>
            <a:r>
              <a:rPr lang="fr-FR" sz="1100" b="0" i="1">
                <a:solidFill>
                  <a:srgbClr val="353535"/>
                </a:solidFill>
                <a:effectLst/>
                <a:latin typeface="Open Sans" panose="020b0606030504020204" pitchFamily="34" charset="0"/>
              </a:rPr>
              <a:t>Exemple :</a:t>
            </a:r>
            <a:br>
              <a:rPr lang="fr-FR" sz="1100" b="0" i="1">
                <a:solidFill>
                  <a:srgbClr val="353535"/>
                </a:solidFill>
                <a:effectLst/>
                <a:latin typeface="Open Sans" panose="020b0606030504020204" pitchFamily="34" charset="0"/>
              </a:rPr>
            </a:br>
            <a:r>
              <a:rPr lang="fr-FR" sz="1100" b="0" i="1">
                <a:solidFill>
                  <a:srgbClr val="353535"/>
                </a:solidFill>
                <a:effectLst/>
                <a:latin typeface="Open Sans" panose="020b0606030504020204" pitchFamily="34" charset="0"/>
              </a:rPr>
              <a:t>Un résident a un revenu imposable de 46.000 euros.</a:t>
            </a:r>
            <a:br>
              <a:rPr lang="fr-FR" sz="1100" b="0" i="1">
                <a:solidFill>
                  <a:srgbClr val="353535"/>
                </a:solidFill>
                <a:effectLst/>
                <a:latin typeface="Open Sans" panose="020b0606030504020204" pitchFamily="34" charset="0"/>
              </a:rPr>
            </a:br>
            <a:r>
              <a:rPr lang="fr-FR" sz="1100" b="0" i="1">
                <a:solidFill>
                  <a:srgbClr val="353535"/>
                </a:solidFill>
                <a:effectLst/>
                <a:latin typeface="Open Sans" panose="020b0606030504020204" pitchFamily="34" charset="0"/>
              </a:rPr>
              <a:t>Calcul de sa base imposable :</a:t>
            </a:r>
            <a:br>
              <a:rPr lang="fr-FR" sz="1100" b="0" i="1">
                <a:solidFill>
                  <a:srgbClr val="353535"/>
                </a:solidFill>
                <a:effectLst/>
                <a:latin typeface="Open Sans" panose="020b0606030504020204" pitchFamily="34" charset="0"/>
              </a:rPr>
            </a:br>
            <a:r>
              <a:rPr lang="fr-FR" sz="1100" b="0" i="1">
                <a:solidFill>
                  <a:srgbClr val="353535"/>
                </a:solidFill>
                <a:effectLst/>
                <a:latin typeface="Open Sans" panose="020b0606030504020204" pitchFamily="34" charset="0"/>
              </a:rPr>
              <a:t>25% sur 16.320 = 4.080 €</a:t>
            </a:r>
            <a:br>
              <a:rPr lang="fr-FR" sz="1100" b="0" i="1">
                <a:solidFill>
                  <a:srgbClr val="353535"/>
                </a:solidFill>
                <a:effectLst/>
                <a:latin typeface="Open Sans" panose="020b0606030504020204" pitchFamily="34" charset="0"/>
              </a:rPr>
            </a:br>
            <a:r>
              <a:rPr lang="fr-FR" sz="1100" b="0" i="1">
                <a:solidFill>
                  <a:srgbClr val="353535"/>
                </a:solidFill>
                <a:effectLst/>
                <a:latin typeface="Open Sans" panose="020b0606030504020204" pitchFamily="34" charset="0"/>
              </a:rPr>
              <a:t>40% sur (28.800 – 16.320) = 4.992 €</a:t>
            </a:r>
            <a:br>
              <a:rPr lang="fr-FR" sz="1100" b="0" i="1">
                <a:solidFill>
                  <a:srgbClr val="353535"/>
                </a:solidFill>
                <a:effectLst/>
                <a:latin typeface="Open Sans" panose="020b0606030504020204" pitchFamily="34" charset="0"/>
              </a:rPr>
            </a:br>
            <a:r>
              <a:rPr lang="fr-FR" sz="1100" b="0" i="1">
                <a:solidFill>
                  <a:srgbClr val="353535"/>
                </a:solidFill>
                <a:effectLst/>
                <a:latin typeface="Open Sans" panose="020b0606030504020204" pitchFamily="34" charset="0"/>
              </a:rPr>
              <a:t>45% sur (46.000 - 28.800) = 7.740 €</a:t>
            </a:r>
            <a:br>
              <a:rPr lang="fr-FR" sz="1100" b="0" i="1">
                <a:solidFill>
                  <a:srgbClr val="353535"/>
                </a:solidFill>
                <a:effectLst/>
                <a:latin typeface="Open Sans" panose="020b0606030504020204" pitchFamily="34" charset="0"/>
              </a:rPr>
            </a:br>
            <a:r>
              <a:rPr lang="fr-FR" sz="1100" b="0" i="1">
                <a:solidFill>
                  <a:srgbClr val="353535"/>
                </a:solidFill>
                <a:effectLst/>
                <a:latin typeface="Open Sans" panose="020b0606030504020204" pitchFamily="34" charset="0"/>
              </a:rPr>
              <a:t>Impôt de base = 4.080 + 4.992 + 7.740 = 16.812 euros</a:t>
            </a:r>
            <a:endParaRPr lang="fr-BE" sz="1100"/>
          </a:p>
        </p:txBody>
      </p:sp>
    </p:spTree>
    <p:extLst>
      <p:ext uri="{BB962C8B-B14F-4D97-AF65-F5344CB8AC3E}">
        <p14:creationId xmlns:p14="http://schemas.microsoft.com/office/powerpoint/2010/main" val="3152091479"/>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a:t>3. Résidence </a:t>
            </a:r>
            <a:r>
              <a:rPr lang="fr-BE" b="1" i="1" u="sng"/>
              <a:t>vs.</a:t>
            </a:r>
            <a:r>
              <a:rPr lang="fr-BE" b="1" u="sng"/>
              <a:t> non-résidence fiscale</a:t>
            </a:r>
          </a:p>
          <a:p>
            <a:pPr marL="285750" indent="-285750">
              <a:buFontTx/>
              <a:buChar char="-"/>
            </a:pPr>
            <a:endParaRPr lang="fr-BE">
              <a:sym typeface="Wingdings" panose="05000000000000000000" pitchFamily="2" charset="2"/>
            </a:endParaRPr>
          </a:p>
          <a:p>
            <a:endParaRPr lang="fr-BE">
              <a:sym typeface="Wingdings" panose="05000000000000000000" pitchFamily="2" charset="2"/>
            </a:endParaRPr>
          </a:p>
          <a:p>
            <a:endParaRPr lang="fr-BE"/>
          </a:p>
          <a:p>
            <a:endParaRPr lang="fr-BE" b="1" u="sng"/>
          </a:p>
          <a:p>
            <a:endParaRPr lang="fr-BE"/>
          </a:p>
          <a:p>
            <a:pPr marL="342900" indent="-342900">
              <a:buAutoNum type="arabicPeriod"/>
            </a:pPr>
            <a:endParaRPr lang="fr-BE" b="1" u="sng"/>
          </a:p>
          <a:p>
            <a:pPr marL="342900" indent="-342900">
              <a:buAutoNum type="arabicPeriod"/>
            </a:pPr>
            <a:endParaRPr lang="fr-BE" b="1" u="sng"/>
          </a:p>
          <a:p>
            <a:pPr marL="342900" indent="-342900">
              <a:buAutoNum type="arabicPeriod"/>
            </a:pPr>
            <a:endParaRPr lang="fr-BE" b="1" u="sng"/>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6</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A. Fiscalité belge : principes fondamentaux</a:t>
            </a:r>
            <a:endParaRPr lang="en-US"/>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
        <p:nvSpPr>
          <p:cNvPr id="9" name="Rectangle 8">
            <a:extLst>
              <a:ext uri="{FF2B5EF4-FFF2-40B4-BE49-F238E27FC236}">
                <a16:creationId xmlns:a16="http://schemas.microsoft.com/office/drawing/2014/main" id="{AB7084A9-880C-404D-9071-92669AA13AE4}"/>
              </a:ext>
            </a:extLst>
          </p:cNvPr>
          <p:cNvSpPr/>
          <p:nvPr/>
        </p:nvSpPr>
        <p:spPr>
          <a:xfrm>
            <a:off x="2051720" y="3068960"/>
            <a:ext cx="1584176"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t>Résident fiscal belge </a:t>
            </a:r>
          </a:p>
          <a:p>
            <a:pPr algn="ctr"/>
            <a:endParaRPr lang="en-US" sz="1200" b="1"/>
          </a:p>
          <a:p>
            <a:pPr algn="ctr"/>
            <a:r>
              <a:rPr lang="en-US" sz="1200" b="1">
                <a:sym typeface="Wingdings" panose="05000000000000000000" pitchFamily="2" charset="2"/>
              </a:rPr>
              <a:t> </a:t>
            </a:r>
            <a:r>
              <a:rPr lang="en-US" sz="1200" err="1"/>
              <a:t>imposables sur ses revenus mondiaux (IPP)</a:t>
            </a:r>
          </a:p>
        </p:txBody>
      </p:sp>
      <p:sp>
        <p:nvSpPr>
          <p:cNvPr id="11" name="Rectangle 10">
            <a:extLst>
              <a:ext uri="{FF2B5EF4-FFF2-40B4-BE49-F238E27FC236}">
                <a16:creationId xmlns:a16="http://schemas.microsoft.com/office/drawing/2014/main" id="{2B2A3DC0-094C-429A-B33E-3FF890E09A0B}"/>
              </a:ext>
            </a:extLst>
          </p:cNvPr>
          <p:cNvSpPr/>
          <p:nvPr/>
        </p:nvSpPr>
        <p:spPr>
          <a:xfrm>
            <a:off x="5323656" y="3074509"/>
            <a:ext cx="1584176"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Non-resident fiscal belge</a:t>
            </a:r>
            <a:endParaRPr lang="en-US" sz="1200" b="1"/>
          </a:p>
          <a:p>
            <a:pPr algn="ctr"/>
            <a:endParaRPr lang="en-US" sz="1100" b="1"/>
          </a:p>
          <a:p>
            <a:pPr algn="ctr"/>
            <a:r>
              <a:rPr lang="en-US" sz="1100" b="1">
                <a:sym typeface="Wingdings" panose="05000000000000000000" pitchFamily="2" charset="2"/>
              </a:rPr>
              <a:t> </a:t>
            </a:r>
            <a:r>
              <a:rPr lang="en-US" sz="1100"/>
              <a:t>imposable sur ses revenus de source belge (INR-pp) </a:t>
            </a:r>
          </a:p>
        </p:txBody>
      </p:sp>
      <p:sp>
        <p:nvSpPr>
          <p:cNvPr id="12" name="ZoneTexte 11">
            <a:extLst>
              <a:ext uri="{FF2B5EF4-FFF2-40B4-BE49-F238E27FC236}">
                <a16:creationId xmlns:a16="http://schemas.microsoft.com/office/drawing/2014/main" id="{2ABA8B25-E735-45C5-A177-C595814EB769}"/>
              </a:ext>
            </a:extLst>
          </p:cNvPr>
          <p:cNvSpPr txBox="1"/>
          <p:nvPr/>
        </p:nvSpPr>
        <p:spPr>
          <a:xfrm>
            <a:off x="4274210" y="3897052"/>
            <a:ext cx="792088" cy="338554"/>
          </a:xfrm>
          <a:prstGeom prst="rect">
            <a:avLst/>
          </a:prstGeom>
          <a:noFill/>
        </p:spPr>
        <p:txBody>
          <a:bodyPr wrap="square" rtlCol="0">
            <a:spAutoFit/>
          </a:bodyPr>
          <a:lstStyle/>
          <a:p>
            <a:pPr algn="l"/>
            <a:r>
              <a:rPr lang="fr-FR" sz="1600" i="1"/>
              <a:t>vs.</a:t>
            </a:r>
            <a:endParaRPr lang="fr-BE" sz="1600" i="1" err="1"/>
          </a:p>
        </p:txBody>
      </p:sp>
    </p:spTree>
    <p:extLst>
      <p:ext uri="{BB962C8B-B14F-4D97-AF65-F5344CB8AC3E}">
        <p14:creationId xmlns:p14="http://schemas.microsoft.com/office/powerpoint/2010/main" val="159094449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a:t>3. Résidence fiscale </a:t>
            </a:r>
            <a:r>
              <a:rPr lang="fr-BE" b="1" i="1" u="sng"/>
              <a:t>vs.</a:t>
            </a:r>
            <a:r>
              <a:rPr lang="fr-BE" b="1" u="sng"/>
              <a:t> non-résidence fiscale</a:t>
            </a:r>
          </a:p>
          <a:p>
            <a:pPr marL="342900" indent="-342900">
              <a:buAutoNum type="arabicPeriod"/>
            </a:pPr>
            <a:endParaRPr lang="fr-BE" b="1" u="sng"/>
          </a:p>
          <a:p>
            <a:r>
              <a:rPr lang="fr-BE"/>
              <a:t>IPP </a:t>
            </a:r>
            <a:r>
              <a:rPr lang="fr-BE">
                <a:sym typeface="Wingdings" panose="05000000000000000000" pitchFamily="2" charset="2"/>
              </a:rPr>
              <a:t> imposition des revenus mondiaux </a:t>
            </a:r>
          </a:p>
          <a:p>
            <a:endParaRPr lang="fr-BE">
              <a:sym typeface="Wingdings" panose="05000000000000000000" pitchFamily="2" charset="2"/>
            </a:endParaRPr>
          </a:p>
          <a:p>
            <a:r>
              <a:rPr lang="fr-BE">
                <a:sym typeface="Wingdings" panose="05000000000000000000" pitchFamily="2" charset="2"/>
              </a:rPr>
              <a:t>Quid revenus de source étrangère ?  Exonération possible en application des « CPDI » </a:t>
            </a:r>
          </a:p>
          <a:p>
            <a:pPr marL="285750" indent="-285750">
              <a:buFontTx/>
              <a:buChar char="-"/>
            </a:pPr>
            <a:r>
              <a:rPr lang="fr-BE">
                <a:sym typeface="Wingdings" panose="05000000000000000000" pitchFamily="2" charset="2"/>
              </a:rPr>
              <a:t>Selon le pays « source » </a:t>
            </a:r>
          </a:p>
          <a:p>
            <a:pPr marL="285750" indent="-285750">
              <a:buFontTx/>
              <a:buChar char="-"/>
            </a:pPr>
            <a:r>
              <a:rPr lang="fr-BE">
                <a:sym typeface="Wingdings" panose="05000000000000000000" pitchFamily="2" charset="2"/>
              </a:rPr>
              <a:t>Selon la nature du revenus </a:t>
            </a:r>
          </a:p>
          <a:p>
            <a:pPr marL="285750" indent="-285750">
              <a:buFontTx/>
              <a:buChar char="-"/>
            </a:pPr>
            <a:endParaRPr lang="fr-BE">
              <a:sym typeface="Wingdings" panose="05000000000000000000" pitchFamily="2" charset="2"/>
            </a:endParaRPr>
          </a:p>
          <a:p>
            <a:endParaRPr lang="fr-BE">
              <a:sym typeface="Wingdings" panose="05000000000000000000" pitchFamily="2" charset="2"/>
            </a:endParaRPr>
          </a:p>
          <a:p>
            <a:endParaRPr lang="fr-BE"/>
          </a:p>
          <a:p>
            <a:endParaRPr lang="fr-BE" b="1" u="sng"/>
          </a:p>
          <a:p>
            <a:endParaRPr lang="fr-BE"/>
          </a:p>
          <a:p>
            <a:pPr marL="342900" indent="-342900">
              <a:buAutoNum type="arabicPeriod"/>
            </a:pPr>
            <a:endParaRPr lang="fr-BE" b="1" u="sng"/>
          </a:p>
          <a:p>
            <a:pPr marL="342900" indent="-342900">
              <a:buAutoNum type="arabicPeriod"/>
            </a:pPr>
            <a:endParaRPr lang="fr-BE" b="1" u="sng"/>
          </a:p>
          <a:p>
            <a:pPr marL="342900" indent="-342900">
              <a:buAutoNum type="arabicPeriod"/>
            </a:pPr>
            <a:endParaRPr lang="fr-BE" b="1" u="sng"/>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7</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A. Fiscalité belge : principes fondamentaux</a:t>
            </a:r>
            <a:endParaRPr lang="en-US"/>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
        <p:nvSpPr>
          <p:cNvPr id="7" name="Rectangle : coins arrondis 6">
            <a:extLst>
              <a:ext uri="{FF2B5EF4-FFF2-40B4-BE49-F238E27FC236}">
                <a16:creationId xmlns:a16="http://schemas.microsoft.com/office/drawing/2014/main" id="{0957E7E7-8CA4-463F-A5D7-F97B37467874}"/>
              </a:ext>
            </a:extLst>
          </p:cNvPr>
          <p:cNvSpPr/>
          <p:nvPr/>
        </p:nvSpPr>
        <p:spPr>
          <a:xfrm>
            <a:off x="830211" y="4679796"/>
            <a:ext cx="5976664" cy="6934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u="sng">
                <a:sym typeface="Wingdings" panose="05000000000000000000" pitchFamily="2" charset="2"/>
              </a:rPr>
              <a:t>Ex.</a:t>
            </a:r>
            <a:r>
              <a:rPr lang="fr-BE" sz="1200">
                <a:sym typeface="Wingdings" panose="05000000000000000000" pitchFamily="2" charset="2"/>
              </a:rPr>
              <a:t> </a:t>
            </a:r>
            <a:r>
              <a:rPr lang="fr-BE" sz="1200" b="1">
                <a:sym typeface="Wingdings" panose="05000000000000000000" pitchFamily="2" charset="2"/>
              </a:rPr>
              <a:t>: résident fiscal belge + revenus immobiliers en France</a:t>
            </a:r>
            <a:r>
              <a:rPr lang="fr-BE" sz="1200" u="sng">
                <a:sym typeface="Wingdings" panose="05000000000000000000" pitchFamily="2" charset="2"/>
              </a:rPr>
              <a:t> </a:t>
            </a:r>
          </a:p>
          <a:p>
            <a:endParaRPr lang="fr-BE" sz="1200" u="sng">
              <a:sym typeface="Wingdings" panose="05000000000000000000" pitchFamily="2" charset="2"/>
            </a:endParaRPr>
          </a:p>
          <a:p>
            <a:pPr marL="285750" indent="-285750">
              <a:buFont typeface="Wingdings" panose="05000000000000000000" pitchFamily="2" charset="2"/>
              <a:buChar char="à"/>
            </a:pPr>
            <a:r>
              <a:rPr lang="fr-BE" sz="1100">
                <a:sym typeface="Wingdings" panose="05000000000000000000" pitchFamily="2" charset="2"/>
              </a:rPr>
              <a:t>Imposition en France + exonération en Belgique (avec réserve de progressivité)</a:t>
            </a:r>
          </a:p>
        </p:txBody>
      </p:sp>
      <p:sp>
        <p:nvSpPr>
          <p:cNvPr id="10" name="Rectangle : coins arrondis 9">
            <a:extLst>
              <a:ext uri="{FF2B5EF4-FFF2-40B4-BE49-F238E27FC236}">
                <a16:creationId xmlns:a16="http://schemas.microsoft.com/office/drawing/2014/main" id="{9098D002-CED5-47A0-B16C-4983A4A28CD3}"/>
              </a:ext>
            </a:extLst>
          </p:cNvPr>
          <p:cNvSpPr/>
          <p:nvPr/>
        </p:nvSpPr>
        <p:spPr>
          <a:xfrm>
            <a:off x="830211" y="5467164"/>
            <a:ext cx="5976664" cy="8421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u="sng">
                <a:sym typeface="Wingdings" panose="05000000000000000000" pitchFamily="2" charset="2"/>
              </a:rPr>
              <a:t>Ex.</a:t>
            </a:r>
            <a:r>
              <a:rPr lang="fr-BE" sz="1200">
                <a:sym typeface="Wingdings" panose="05000000000000000000" pitchFamily="2" charset="2"/>
              </a:rPr>
              <a:t> : </a:t>
            </a:r>
            <a:r>
              <a:rPr lang="fr-BE" sz="1200" b="1">
                <a:sym typeface="Wingdings" panose="05000000000000000000" pitchFamily="2" charset="2"/>
              </a:rPr>
              <a:t>résident fiscal belge + dividendes en France </a:t>
            </a:r>
          </a:p>
          <a:p>
            <a:endParaRPr lang="fr-BE" sz="1200" u="sng">
              <a:sym typeface="Wingdings" panose="05000000000000000000" pitchFamily="2" charset="2"/>
            </a:endParaRPr>
          </a:p>
          <a:p>
            <a:r>
              <a:rPr lang="fr-BE" sz="1100">
                <a:sym typeface="Wingdings" panose="05000000000000000000" pitchFamily="2" charset="2"/>
              </a:rPr>
              <a:t> Imposition à la source en France limitée (15%) + imposition en Belgique (sur le revenus nets frontières)</a:t>
            </a:r>
          </a:p>
        </p:txBody>
      </p:sp>
    </p:spTree>
    <p:extLst>
      <p:ext uri="{BB962C8B-B14F-4D97-AF65-F5344CB8AC3E}">
        <p14:creationId xmlns:p14="http://schemas.microsoft.com/office/powerpoint/2010/main" val="2234469299"/>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a:t>4. Réserve de progressivité</a:t>
            </a:r>
          </a:p>
          <a:p>
            <a:endParaRPr lang="fr-BE">
              <a:sym typeface="Wingdings" panose="05000000000000000000" pitchFamily="2" charset="2"/>
            </a:endParaRPr>
          </a:p>
          <a:p>
            <a:pPr marL="285750" indent="-285750">
              <a:buFontTx/>
              <a:buChar char="-"/>
            </a:pPr>
            <a:endParaRPr lang="fr-BE">
              <a:sym typeface="Wingdings" panose="05000000000000000000" pitchFamily="2" charset="2"/>
            </a:endParaRPr>
          </a:p>
          <a:p>
            <a:endParaRPr lang="fr-BE">
              <a:sym typeface="Wingdings" panose="05000000000000000000" pitchFamily="2" charset="2"/>
            </a:endParaRPr>
          </a:p>
          <a:p>
            <a:endParaRPr lang="fr-BE"/>
          </a:p>
          <a:p>
            <a:endParaRPr lang="fr-BE" b="1" u="sng"/>
          </a:p>
          <a:p>
            <a:endParaRPr lang="fr-BE"/>
          </a:p>
          <a:p>
            <a:pPr marL="342900" indent="-342900">
              <a:buAutoNum type="arabicPeriod"/>
            </a:pPr>
            <a:endParaRPr lang="fr-BE" b="1" u="sng"/>
          </a:p>
          <a:p>
            <a:pPr marL="342900" indent="-342900">
              <a:buAutoNum type="arabicPeriod"/>
            </a:pPr>
            <a:endParaRPr lang="fr-BE" b="1" u="sng"/>
          </a:p>
          <a:p>
            <a:pPr marL="342900" indent="-342900">
              <a:buAutoNum type="arabicPeriod"/>
            </a:pPr>
            <a:endParaRPr lang="fr-BE" b="1" u="sng"/>
          </a:p>
          <a:p>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8</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A. Fiscalité belge : principes fondamentaux</a:t>
            </a:r>
            <a:endParaRPr lang="en-US"/>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cxnSp>
        <p:nvCxnSpPr>
          <p:cNvPr id="9" name="Connecteur droit 8">
            <a:extLst>
              <a:ext uri="{FF2B5EF4-FFF2-40B4-BE49-F238E27FC236}">
                <a16:creationId xmlns:a16="http://schemas.microsoft.com/office/drawing/2014/main" id="{71C777E0-6DDC-403F-A7D7-C2A203F9CBF3}"/>
              </a:ext>
            </a:extLst>
          </p:cNvPr>
          <p:cNvCxnSpPr/>
          <p:nvPr/>
        </p:nvCxnSpPr>
        <p:spPr>
          <a:xfrm flipH="1">
            <a:off x="1763688" y="2672680"/>
            <a:ext cx="0" cy="3276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77003A81-B931-46C2-B690-4A1F05162740}"/>
              </a:ext>
            </a:extLst>
          </p:cNvPr>
          <p:cNvCxnSpPr/>
          <p:nvPr/>
        </p:nvCxnSpPr>
        <p:spPr>
          <a:xfrm>
            <a:off x="1763688" y="5949280"/>
            <a:ext cx="59436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1B632051-6863-4139-AD13-07927BC52167}"/>
              </a:ext>
            </a:extLst>
          </p:cNvPr>
          <p:cNvCxnSpPr/>
          <p:nvPr/>
        </p:nvCxnSpPr>
        <p:spPr>
          <a:xfrm>
            <a:off x="1763688" y="5187280"/>
            <a:ext cx="5943600"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42291774-EC72-400C-8FA5-00793464EB8D}"/>
              </a:ext>
            </a:extLst>
          </p:cNvPr>
          <p:cNvCxnSpPr/>
          <p:nvPr/>
        </p:nvCxnSpPr>
        <p:spPr>
          <a:xfrm>
            <a:off x="1763688" y="4425280"/>
            <a:ext cx="5943600" cy="0"/>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44F2EEA5-1460-4D35-B0C0-CAAA2F840B98}"/>
              </a:ext>
            </a:extLst>
          </p:cNvPr>
          <p:cNvCxnSpPr/>
          <p:nvPr/>
        </p:nvCxnSpPr>
        <p:spPr>
          <a:xfrm>
            <a:off x="1763688" y="3663280"/>
            <a:ext cx="5943600" cy="0"/>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271BF560-9390-49FA-BEF8-93B63EB59270}"/>
              </a:ext>
            </a:extLst>
          </p:cNvPr>
          <p:cNvCxnSpPr/>
          <p:nvPr/>
        </p:nvCxnSpPr>
        <p:spPr>
          <a:xfrm>
            <a:off x="1763688" y="2901280"/>
            <a:ext cx="5943600" cy="0"/>
          </a:xfrm>
          <a:prstGeom prst="line">
            <a:avLst/>
          </a:prstGeom>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E004D0F3-C85D-4CAD-B46B-E4B9F95E6F56}"/>
              </a:ext>
            </a:extLst>
          </p:cNvPr>
          <p:cNvSpPr txBox="1"/>
          <p:nvPr/>
        </p:nvSpPr>
        <p:spPr>
          <a:xfrm>
            <a:off x="1102339" y="5332584"/>
            <a:ext cx="583814" cy="369332"/>
          </a:xfrm>
          <a:prstGeom prst="rect">
            <a:avLst/>
          </a:prstGeom>
          <a:noFill/>
        </p:spPr>
        <p:txBody>
          <a:bodyPr wrap="none" rtlCol="0">
            <a:spAutoFit/>
          </a:bodyPr>
          <a:lstStyle/>
          <a:p>
            <a:r>
              <a:rPr lang="fr-BE"/>
              <a:t>25%</a:t>
            </a:r>
            <a:endParaRPr lang="fr-FR"/>
          </a:p>
        </p:txBody>
      </p:sp>
      <p:sp>
        <p:nvSpPr>
          <p:cNvPr id="17" name="ZoneTexte 16">
            <a:extLst>
              <a:ext uri="{FF2B5EF4-FFF2-40B4-BE49-F238E27FC236}">
                <a16:creationId xmlns:a16="http://schemas.microsoft.com/office/drawing/2014/main" id="{A4CC177B-2C63-4297-84D2-A4167D6C6FAF}"/>
              </a:ext>
            </a:extLst>
          </p:cNvPr>
          <p:cNvSpPr txBox="1"/>
          <p:nvPr/>
        </p:nvSpPr>
        <p:spPr>
          <a:xfrm>
            <a:off x="1102339" y="4578097"/>
            <a:ext cx="646331" cy="369332"/>
          </a:xfrm>
          <a:prstGeom prst="rect">
            <a:avLst/>
          </a:prstGeom>
          <a:noFill/>
        </p:spPr>
        <p:txBody>
          <a:bodyPr wrap="none" rtlCol="0">
            <a:spAutoFit/>
          </a:bodyPr>
          <a:lstStyle/>
          <a:p>
            <a:r>
              <a:rPr lang="fr-BE"/>
              <a:t>40%</a:t>
            </a:r>
            <a:endParaRPr lang="fr-FR"/>
          </a:p>
        </p:txBody>
      </p:sp>
      <p:sp>
        <p:nvSpPr>
          <p:cNvPr id="18" name="ZoneTexte 17">
            <a:extLst>
              <a:ext uri="{FF2B5EF4-FFF2-40B4-BE49-F238E27FC236}">
                <a16:creationId xmlns:a16="http://schemas.microsoft.com/office/drawing/2014/main" id="{3688FEEF-BCC5-483D-99DA-0354E89C1482}"/>
              </a:ext>
            </a:extLst>
          </p:cNvPr>
          <p:cNvSpPr txBox="1"/>
          <p:nvPr/>
        </p:nvSpPr>
        <p:spPr>
          <a:xfrm>
            <a:off x="1093374" y="3831367"/>
            <a:ext cx="583814" cy="369332"/>
          </a:xfrm>
          <a:prstGeom prst="rect">
            <a:avLst/>
          </a:prstGeom>
          <a:noFill/>
        </p:spPr>
        <p:txBody>
          <a:bodyPr wrap="none" rtlCol="0">
            <a:spAutoFit/>
          </a:bodyPr>
          <a:lstStyle/>
          <a:p>
            <a:r>
              <a:rPr lang="fr-BE"/>
              <a:t>45%</a:t>
            </a:r>
            <a:endParaRPr lang="fr-FR"/>
          </a:p>
        </p:txBody>
      </p:sp>
      <p:sp>
        <p:nvSpPr>
          <p:cNvPr id="19" name="ZoneTexte 18">
            <a:extLst>
              <a:ext uri="{FF2B5EF4-FFF2-40B4-BE49-F238E27FC236}">
                <a16:creationId xmlns:a16="http://schemas.microsoft.com/office/drawing/2014/main" id="{2AD0B2D7-30E2-4E6A-8390-BCDF0FAC1C1E}"/>
              </a:ext>
            </a:extLst>
          </p:cNvPr>
          <p:cNvSpPr txBox="1"/>
          <p:nvPr/>
        </p:nvSpPr>
        <p:spPr>
          <a:xfrm>
            <a:off x="1102816" y="3079685"/>
            <a:ext cx="583814" cy="369332"/>
          </a:xfrm>
          <a:prstGeom prst="rect">
            <a:avLst/>
          </a:prstGeom>
          <a:noFill/>
        </p:spPr>
        <p:txBody>
          <a:bodyPr wrap="none" rtlCol="0">
            <a:spAutoFit/>
          </a:bodyPr>
          <a:lstStyle/>
          <a:p>
            <a:r>
              <a:rPr lang="fr-BE"/>
              <a:t>50%</a:t>
            </a:r>
            <a:endParaRPr lang="fr-FR"/>
          </a:p>
        </p:txBody>
      </p:sp>
      <p:sp>
        <p:nvSpPr>
          <p:cNvPr id="20" name="Rectangle 19">
            <a:extLst>
              <a:ext uri="{FF2B5EF4-FFF2-40B4-BE49-F238E27FC236}">
                <a16:creationId xmlns:a16="http://schemas.microsoft.com/office/drawing/2014/main" id="{2AB3F489-A290-4118-9944-9EDBA7F99ED6}"/>
              </a:ext>
            </a:extLst>
          </p:cNvPr>
          <p:cNvSpPr/>
          <p:nvPr/>
        </p:nvSpPr>
        <p:spPr>
          <a:xfrm>
            <a:off x="2319038" y="4653880"/>
            <a:ext cx="110947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Revenus</a:t>
            </a:r>
          </a:p>
          <a:p>
            <a:pPr algn="ctr"/>
            <a:r>
              <a:rPr lang="fr-BE" sz="1600">
                <a:solidFill>
                  <a:schemeClr val="tx1"/>
                </a:solidFill>
              </a:rPr>
              <a:t>Immeuble</a:t>
            </a:r>
          </a:p>
          <a:p>
            <a:pPr algn="ctr"/>
            <a:r>
              <a:rPr lang="fr-BE" sz="1600">
                <a:solidFill>
                  <a:schemeClr val="tx1"/>
                </a:solidFill>
              </a:rPr>
              <a:t>Belgique</a:t>
            </a:r>
          </a:p>
        </p:txBody>
      </p:sp>
      <p:sp>
        <p:nvSpPr>
          <p:cNvPr id="21" name="Rectangle 20">
            <a:extLst>
              <a:ext uri="{FF2B5EF4-FFF2-40B4-BE49-F238E27FC236}">
                <a16:creationId xmlns:a16="http://schemas.microsoft.com/office/drawing/2014/main" id="{200AB57F-92C9-4E03-8C76-C688686E28B5}"/>
              </a:ext>
            </a:extLst>
          </p:cNvPr>
          <p:cNvSpPr/>
          <p:nvPr/>
        </p:nvSpPr>
        <p:spPr>
          <a:xfrm>
            <a:off x="4359673" y="4643047"/>
            <a:ext cx="104485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Revenus</a:t>
            </a:r>
          </a:p>
          <a:p>
            <a:pPr algn="ctr"/>
            <a:r>
              <a:rPr lang="fr-BE" sz="1600">
                <a:solidFill>
                  <a:schemeClr val="tx1"/>
                </a:solidFill>
              </a:rPr>
              <a:t>Prof.</a:t>
            </a:r>
            <a:endParaRPr lang="fr-FR" sz="1600">
              <a:solidFill>
                <a:schemeClr val="tx1"/>
              </a:solidFill>
            </a:endParaRPr>
          </a:p>
        </p:txBody>
      </p:sp>
      <p:sp>
        <p:nvSpPr>
          <p:cNvPr id="22" name="Rectangle 21">
            <a:extLst>
              <a:ext uri="{FF2B5EF4-FFF2-40B4-BE49-F238E27FC236}">
                <a16:creationId xmlns:a16="http://schemas.microsoft.com/office/drawing/2014/main" id="{6425A7F6-1550-4CC9-80C1-077BF346AFAE}"/>
              </a:ext>
            </a:extLst>
          </p:cNvPr>
          <p:cNvSpPr/>
          <p:nvPr/>
        </p:nvSpPr>
        <p:spPr>
          <a:xfrm>
            <a:off x="6335688" y="4633338"/>
            <a:ext cx="1188640" cy="1295400"/>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Revenus</a:t>
            </a:r>
          </a:p>
          <a:p>
            <a:pPr algn="ctr"/>
            <a:r>
              <a:rPr lang="fr-BE" sz="1600">
                <a:solidFill>
                  <a:schemeClr val="tx1"/>
                </a:solidFill>
              </a:rPr>
              <a:t>Immeuble</a:t>
            </a:r>
          </a:p>
          <a:p>
            <a:pPr algn="ctr"/>
            <a:r>
              <a:rPr lang="fr-BE" sz="1600">
                <a:solidFill>
                  <a:schemeClr val="tx1"/>
                </a:solidFill>
              </a:rPr>
              <a:t>France</a:t>
            </a:r>
            <a:endParaRPr lang="fr-FR" sz="1600">
              <a:solidFill>
                <a:schemeClr val="tx1"/>
              </a:solidFill>
            </a:endParaRPr>
          </a:p>
        </p:txBody>
      </p:sp>
      <p:sp>
        <p:nvSpPr>
          <p:cNvPr id="23" name="Rectangle 22">
            <a:extLst>
              <a:ext uri="{FF2B5EF4-FFF2-40B4-BE49-F238E27FC236}">
                <a16:creationId xmlns:a16="http://schemas.microsoft.com/office/drawing/2014/main" id="{88A65A60-93B6-4E43-B4C6-90F132D3E32F}"/>
              </a:ext>
            </a:extLst>
          </p:cNvPr>
          <p:cNvSpPr/>
          <p:nvPr/>
        </p:nvSpPr>
        <p:spPr>
          <a:xfrm>
            <a:off x="2319037" y="3347647"/>
            <a:ext cx="1109469"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600">
                <a:solidFill>
                  <a:schemeClr val="tx1"/>
                </a:solidFill>
              </a:rPr>
              <a:t>Revenus</a:t>
            </a:r>
          </a:p>
          <a:p>
            <a:pPr algn="ctr"/>
            <a:r>
              <a:rPr lang="fr-BE" sz="1600">
                <a:solidFill>
                  <a:schemeClr val="tx1"/>
                </a:solidFill>
              </a:rPr>
              <a:t>Prof.</a:t>
            </a:r>
            <a:endParaRPr lang="fr-FR" sz="1600">
              <a:solidFill>
                <a:schemeClr val="tx1"/>
              </a:solidFill>
            </a:endParaRPr>
          </a:p>
        </p:txBody>
      </p:sp>
      <p:sp>
        <p:nvSpPr>
          <p:cNvPr id="24" name="Rectangle 23">
            <a:extLst>
              <a:ext uri="{FF2B5EF4-FFF2-40B4-BE49-F238E27FC236}">
                <a16:creationId xmlns:a16="http://schemas.microsoft.com/office/drawing/2014/main" id="{906EFAEF-3492-4CFE-8BF5-B826E7DBBC3D}"/>
              </a:ext>
            </a:extLst>
          </p:cNvPr>
          <p:cNvSpPr/>
          <p:nvPr/>
        </p:nvSpPr>
        <p:spPr>
          <a:xfrm>
            <a:off x="6335687" y="3327667"/>
            <a:ext cx="1188635"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600">
                <a:solidFill>
                  <a:schemeClr val="tx1"/>
                </a:solidFill>
              </a:rPr>
              <a:t>Revenus</a:t>
            </a:r>
          </a:p>
          <a:p>
            <a:pPr algn="ctr"/>
            <a:r>
              <a:rPr lang="fr-BE" sz="1600">
                <a:solidFill>
                  <a:schemeClr val="tx1"/>
                </a:solidFill>
              </a:rPr>
              <a:t>Prof.</a:t>
            </a:r>
            <a:endParaRPr lang="fr-FR" sz="1600">
              <a:solidFill>
                <a:schemeClr val="tx1"/>
              </a:solidFill>
            </a:endParaRPr>
          </a:p>
        </p:txBody>
      </p:sp>
    </p:spTree>
    <p:extLst>
      <p:ext uri="{BB962C8B-B14F-4D97-AF65-F5344CB8AC3E}">
        <p14:creationId xmlns:p14="http://schemas.microsoft.com/office/powerpoint/2010/main" val="1323994574"/>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a:t>5. </a:t>
            </a:r>
            <a:r>
              <a:rPr lang="fr-BE" b="1" u="sng"/>
              <a:t>Période imposable et obligation déclarative</a:t>
            </a:r>
          </a:p>
          <a:p>
            <a:pPr marL="285750" indent="-285750">
              <a:buFont typeface="Wingdings" panose="05000000000000000000" pitchFamily="2" charset="2"/>
              <a:buChar char="à"/>
            </a:pPr>
            <a:r>
              <a:rPr lang="fr-BE" sz="1400" b="1">
                <a:sym typeface="Wingdings" panose="05000000000000000000" pitchFamily="2" charset="2"/>
              </a:rPr>
              <a:t>Période imposable </a:t>
            </a:r>
            <a:r>
              <a:rPr lang="fr-BE" sz="1400">
                <a:sym typeface="Wingdings" panose="05000000000000000000" pitchFamily="2" charset="2"/>
              </a:rPr>
              <a:t>(année de revenus) = 1</a:t>
            </a:r>
            <a:r>
              <a:rPr lang="fr-BE" sz="1400" baseline="30000">
                <a:sym typeface="Wingdings" panose="05000000000000000000" pitchFamily="2" charset="2"/>
              </a:rPr>
              <a:t>er</a:t>
            </a:r>
            <a:r>
              <a:rPr lang="fr-BE" sz="1400">
                <a:sym typeface="Wingdings" panose="05000000000000000000" pitchFamily="2" charset="2"/>
              </a:rPr>
              <a:t> janvier au 31 décembre 202X</a:t>
            </a:r>
          </a:p>
          <a:p>
            <a:pPr marL="285750" indent="-285750">
              <a:buFont typeface="Wingdings" panose="05000000000000000000" pitchFamily="2" charset="2"/>
              <a:buChar char="à"/>
            </a:pPr>
            <a:r>
              <a:rPr lang="fr-BE" sz="1400" b="1">
                <a:sym typeface="Wingdings" panose="05000000000000000000" pitchFamily="2" charset="2"/>
              </a:rPr>
              <a:t>Exercice d’imposition </a:t>
            </a:r>
            <a:r>
              <a:rPr lang="fr-BE" sz="1400">
                <a:sym typeface="Wingdings" panose="05000000000000000000" pitchFamily="2" charset="2"/>
              </a:rPr>
              <a:t>(année de la déclaration fiscale) = année 202X+1 </a:t>
            </a:r>
          </a:p>
          <a:p>
            <a:endParaRPr lang="fr-BE">
              <a:sym typeface="Wingdings" panose="05000000000000000000" pitchFamily="2" charset="2"/>
            </a:endParaRPr>
          </a:p>
          <a:p>
            <a:endParaRPr lang="fr-BE">
              <a:sym typeface="Wingdings" panose="05000000000000000000" pitchFamily="2" charset="2"/>
            </a:endParaRPr>
          </a:p>
          <a:p>
            <a:endParaRPr lang="fr-BE">
              <a:sym typeface="Wingdings" panose="05000000000000000000" pitchFamily="2" charset="2"/>
            </a:endParaRPr>
          </a:p>
          <a:p>
            <a:pPr marL="285750" indent="-285750">
              <a:buFont typeface="Wingdings" panose="05000000000000000000" pitchFamily="2" charset="2"/>
              <a:buChar char="à"/>
            </a:pPr>
            <a:r>
              <a:rPr lang="fr-BE" sz="1400" b="1">
                <a:sym typeface="Wingdings" panose="05000000000000000000" pitchFamily="2" charset="2"/>
              </a:rPr>
              <a:t>Contribuable « isolé » </a:t>
            </a:r>
            <a:r>
              <a:rPr lang="fr-BE" sz="1400">
                <a:sym typeface="Wingdings" panose="05000000000000000000" pitchFamily="2" charset="2"/>
              </a:rPr>
              <a:t>: célibataire, divorcé, veuf ou séparé de fait</a:t>
            </a:r>
          </a:p>
          <a:p>
            <a:r>
              <a:rPr lang="fr-BE" sz="1400" i="1">
                <a:sym typeface="Wingdings" panose="05000000000000000000" pitchFamily="2" charset="2"/>
              </a:rPr>
              <a:t>vs.</a:t>
            </a:r>
          </a:p>
          <a:p>
            <a:pPr marL="285750" indent="-285750">
              <a:buFont typeface="Wingdings" panose="05000000000000000000" pitchFamily="2" charset="2"/>
              <a:buChar char="à"/>
            </a:pPr>
            <a:r>
              <a:rPr lang="fr-BE" sz="1400" b="1">
                <a:sym typeface="Wingdings" panose="05000000000000000000" pitchFamily="2" charset="2"/>
              </a:rPr>
              <a:t>Imposition commune </a:t>
            </a:r>
            <a:r>
              <a:rPr lang="fr-BE" sz="1400">
                <a:sym typeface="Wingdings" panose="05000000000000000000" pitchFamily="2" charset="2"/>
              </a:rPr>
              <a:t>: personnes mariées ou cohabitantes légales</a:t>
            </a:r>
          </a:p>
          <a:p>
            <a:r>
              <a:rPr lang="fr-BE" sz="1200" i="1">
                <a:sym typeface="Wingdings" panose="05000000000000000000" pitchFamily="2" charset="2"/>
              </a:rPr>
              <a:t>(apd de l’exercice d’imposition qui suit l’année du mariage ou la déclaration de cohabitation légale)</a:t>
            </a:r>
            <a:endParaRPr lang="fr-BE" sz="1400" i="1"/>
          </a:p>
          <a:p>
            <a:endParaRPr lang="fr-BE"/>
          </a:p>
          <a:p>
            <a:endParaRPr lang="fr-BE"/>
          </a:p>
          <a:p>
            <a:pPr marL="342900" indent="-342900">
              <a:buAutoNum type="arabicPeriod"/>
            </a:pPr>
            <a:endParaRPr lang="fr-BE" b="1" u="sng"/>
          </a:p>
          <a:p>
            <a:pPr marL="342900" indent="-342900">
              <a:buAutoNum type="arabicPeriod"/>
            </a:pPr>
            <a:endParaRPr lang="fr-BE" b="1" u="sng"/>
          </a:p>
          <a:p>
            <a:pPr marL="342900" indent="-342900">
              <a:buAutoNum type="arabicPeriod"/>
            </a:pPr>
            <a:endParaRPr lang="fr-BE" b="1" u="sng"/>
          </a:p>
          <a:p>
            <a:pPr marL="342900" indent="-342900">
              <a:buAutoNum type="arabicPeriod"/>
            </a:pPr>
            <a:endParaRPr lang="fr-BE" b="1" u="sng"/>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BE" sz="800">
                <a:latin typeface="Arial Black" panose="020b0a04020102020204" pitchFamily="34" charset="0"/>
                <a:cs typeface="Arial" panose="020b0604020202020204" pitchFamily="34" charset="0"/>
              </a:rPr>
              <a:t>Conférence U4U - 12 juin 2026</a:t>
            </a:r>
            <a:endParaRPr lang="fr-BE" sz="80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9</a:t>
            </a:fld>
            <a:endParaRPr lang="fr-BE"/>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a:t>A. Fiscalité belge : Revenus imposables</a:t>
            </a:r>
            <a:endParaRPr lang="en-US"/>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err="1"/>
              <a:t>i. Impôts sur les revenus </a:t>
            </a:r>
          </a:p>
        </p:txBody>
      </p:sp>
      <p:sp>
        <p:nvSpPr>
          <p:cNvPr id="14" name="Rectangle : coins arrondis 13">
            <a:extLst>
              <a:ext uri="{FF2B5EF4-FFF2-40B4-BE49-F238E27FC236}">
                <a16:creationId xmlns:a16="http://schemas.microsoft.com/office/drawing/2014/main" id="{47D1B321-DACF-4488-B6CB-BB871B675BF3}"/>
              </a:ext>
            </a:extLst>
          </p:cNvPr>
          <p:cNvSpPr/>
          <p:nvPr/>
        </p:nvSpPr>
        <p:spPr>
          <a:xfrm>
            <a:off x="1835695" y="3213920"/>
            <a:ext cx="5280665" cy="6840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a:t>Exemple : revenus de l’année 2025 </a:t>
            </a:r>
            <a:r>
              <a:rPr lang="fr-BE" sz="1200">
                <a:sym typeface="Wingdings" panose="05000000000000000000" pitchFamily="2" charset="2"/>
              </a:rPr>
              <a:t> exercice d’imposition 2026</a:t>
            </a:r>
            <a:endParaRPr lang="fr-BE" sz="1200"/>
          </a:p>
          <a:p>
            <a:pPr marL="285750" indent="-285750">
              <a:buFont typeface="Wingdings" panose="05000000000000000000" pitchFamily="2" charset="2"/>
              <a:buChar char="à"/>
            </a:pPr>
            <a:r>
              <a:rPr lang="fr-BE" sz="1200">
                <a:sym typeface="Wingdings" panose="05000000000000000000" pitchFamily="2" charset="2"/>
              </a:rPr>
              <a:t>déclaration fiscale introduite en juin, juillet ou octobre 2026</a:t>
            </a:r>
            <a:endParaRPr lang="fr-BE" sz="1200"/>
          </a:p>
        </p:txBody>
      </p:sp>
      <p:sp>
        <p:nvSpPr>
          <p:cNvPr id="15" name="Rectangle : coins arrondis 14">
            <a:extLst>
              <a:ext uri="{FF2B5EF4-FFF2-40B4-BE49-F238E27FC236}">
                <a16:creationId xmlns:a16="http://schemas.microsoft.com/office/drawing/2014/main" id="{0143907E-49B2-4381-82A8-CC93D00832BA}"/>
              </a:ext>
            </a:extLst>
          </p:cNvPr>
          <p:cNvSpPr/>
          <p:nvPr/>
        </p:nvSpPr>
        <p:spPr>
          <a:xfrm>
            <a:off x="1835696" y="5449162"/>
            <a:ext cx="5280665" cy="6840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a:t>Exemple : mariage le 10 janvier 2024 </a:t>
            </a:r>
          </a:p>
          <a:p>
            <a:pPr marL="285750" indent="-285750">
              <a:buFont typeface="Wingdings" panose="05000000000000000000" pitchFamily="2" charset="2"/>
              <a:buChar char="à"/>
            </a:pPr>
            <a:r>
              <a:rPr lang="fr-BE" sz="1200">
                <a:sym typeface="Wingdings" panose="05000000000000000000" pitchFamily="2" charset="2"/>
              </a:rPr>
              <a:t>Déclaration fiscale « isolé » pour l’exercice d’imposition 2025</a:t>
            </a:r>
          </a:p>
          <a:p>
            <a:pPr marL="285750" indent="-285750">
              <a:buFont typeface="Wingdings" panose="05000000000000000000" pitchFamily="2" charset="2"/>
              <a:buChar char="à"/>
            </a:pPr>
            <a:r>
              <a:rPr lang="fr-BE" sz="1200">
                <a:sym typeface="Wingdings" panose="05000000000000000000" pitchFamily="2" charset="2"/>
              </a:rPr>
              <a:t>Déclaration fiscale « commune » pour l’exercice d’imposition 2026 </a:t>
            </a:r>
            <a:endParaRPr lang="fr-BE" sz="1200"/>
          </a:p>
        </p:txBody>
      </p:sp>
    </p:spTree>
    <p:extLst>
      <p:ext uri="{BB962C8B-B14F-4D97-AF65-F5344CB8AC3E}">
        <p14:creationId xmlns:p14="http://schemas.microsoft.com/office/powerpoint/2010/main" val="2019505623"/>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6200.0"/>
  <p:tag name="AS_RELEASE_DATE" val="2021.01.14"/>
  <p:tag name="AS_TITLE" val="Aspose.Slides for .NET 4.0 Client Profile"/>
  <p:tag name="AS_VERSION" val="21.1"/>
</p:tagLst>
</file>

<file path=ppt/theme/theme1.xml><?xml version="1.0" encoding="utf-8"?>
<a:theme xmlns:r="http://schemas.openxmlformats.org/officeDocument/2006/relationships" xmlns:a="http://schemas.openxmlformats.org/drawingml/2006/main" name="1. Titre  et Chapitre">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IFE 17.07.2019" id="{1692BFC8-AAA3-4646-9E29-F5C6CA4F6F55}" vid="{14036F39-63F6-4B74-859A-F98AFE8774DD}"/>
    </a:ext>
  </a:extLst>
</a:theme>
</file>

<file path=ppt/theme/theme2.xml><?xml version="1.0" encoding="utf-8"?>
<a:theme xmlns:r="http://schemas.openxmlformats.org/officeDocument/2006/relationships" xmlns:a="http://schemas.openxmlformats.org/drawingml/2006/main" name="2. Contenus et Plan de présentation">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err="1" smtClean="0"/>
        </a:defPPr>
      </a:lstStyle>
    </a:txDef>
  </a:objectDefaults>
  <a:extLst>
    <a:ext uri="{05A4C25C-085E-4340-85A3-A5531E510DB2}">
      <thm15:themeFamily xmlns:thm15="http://schemas.microsoft.com/office/thememl/2012/main" name="IFE 17.07.2019" id="{1692BFC8-AAA3-4646-9E29-F5C6CA4F6F55}" vid="{8C56948C-08C3-4B6F-8ABD-1C86C1D4335A}"/>
    </a:ext>
  </a:extLst>
</a:theme>
</file>

<file path=ppt/theme/theme3.xml><?xml version="1.0" encoding="utf-8"?>
<a:theme xmlns:r="http://schemas.openxmlformats.org/officeDocument/2006/relationships" xmlns:a="http://schemas.openxmlformats.org/drawingml/2006/main" name="ECO Impression">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IFE 17.07.2019" id="{1692BFC8-AAA3-4646-9E29-F5C6CA4F6F55}" vid="{DC050673-A85A-4373-9094-546B9E4A98FA}"/>
    </a:ext>
  </a:extLst>
</a:theme>
</file>

<file path=ppt/theme/theme4.xml><?xml version="1.0" encoding="utf-8"?>
<a:theme xmlns:r="http://schemas.openxmlformats.org/officeDocument/2006/relationships" xmlns:a="http://schemas.openxmlformats.org/drawingml/2006/main" name="1_1. Titre  et Chapitre">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Présentation2" id="{06B1EAAD-1ADA-43B6-9602-6AFDB05B9010}" vid="{7ED5EF94-C8F4-49F8-ABCC-6CD31294ABC0}"/>
    </a:ext>
  </a:extLst>
</a:theme>
</file>

<file path=ppt/theme/theme5.xml><?xml version="1.0" encoding="utf-8"?>
<a:theme xmlns:r="http://schemas.openxmlformats.org/officeDocument/2006/relationships" xmlns:a="http://schemas.openxmlformats.org/drawingml/2006/main" name="2_2. Contenus et Plan de présentation">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err="1" smtClean="0"/>
        </a:defPPr>
      </a:lstStyle>
    </a:txDef>
  </a:objectDefaults>
  <a:extLst>
    <a:ext uri="{05A4C25C-085E-4340-85A3-A5531E510DB2}">
      <thm15:themeFamily xmlns:thm15="http://schemas.microsoft.com/office/thememl/2012/main" name="IFE 17.07.2019" id="{1692BFC8-AAA3-4646-9E29-F5C6CA4F6F55}" vid="{8C56948C-08C3-4B6F-8ABD-1C86C1D4335A}"/>
    </a:ext>
  </a:extLst>
</a:theme>
</file>

<file path=ppt/theme/theme6.xml><?xml version="1.0" encoding="utf-8"?>
<a:theme xmlns:r="http://schemas.openxmlformats.org/officeDocument/2006/relationships"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7.xml><?xml version="1.0" encoding="utf-8"?>
<a:theme xmlns:r="http://schemas.openxmlformats.org/officeDocument/2006/relationships"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D1275D3-A7A5-4767-B366-A5A03F29A349}">
  <we:reference id="WA200010001" version="1.0.0.1" store="Omex" storeType="OMEX"/>
  <we:alternateReferences>
    <we:reference id="WA200010001" version="1.0.0.1" store="WA200010001" storeType="OMEX"/>
  </we:alternateReferences>
  <we:properties>
    <we:property name="claude.fileId" value="&quot;4aebdee3-30f4-40fb-9a81-ea255effb378&quot;"/>
  </we:properties>
  <we:bindings/>
  <we:snapshot xmlns:r="http://schemas.openxmlformats.org/officeDocument/2006/relationships"/>
</we:webextension>
</file>

<file path=docProps/app.xml><?xml version="1.0" encoding="utf-8"?>
<Properties xmlns:vt="http://schemas.openxmlformats.org/officeDocument/2006/docPropsVTypes" xmlns="http://schemas.openxmlformats.org/officeDocument/2006/extended-properties">
  <Template>IFE 17 07 2019_01605640</Template>
  <Company/>
  <PresentationFormat>On-screen Show (4:3)</PresentationFormat>
  <Paragraphs>301</Paragraphs>
  <Slides>26</Slides>
  <Notes>1</Notes>
  <TotalTime>129</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26</vt:i4>
      </vt:variant>
    </vt:vector>
  </HeadingPairs>
  <TitlesOfParts>
    <vt:vector baseType="lpstr" size="33">
      <vt:lpstr>Arial</vt:lpstr>
      <vt:lpstr>Arial Black</vt:lpstr>
      <vt:lpstr>Wingdings</vt:lpstr>
      <vt:lpstr>Calibri</vt:lpstr>
      <vt:lpstr>Calibri Light</vt:lpstr>
      <vt:lpstr>Open Sans</vt:lpstr>
      <vt:lpstr>1. Titre  et Chapitre</vt:lpstr>
      <vt:lpstr>Fiscalité : et si ce n’était pas si compliqué ? </vt:lpstr>
      <vt:lpstr>Plan</vt:lpstr>
      <vt:lpstr>PowerPoint Presentation</vt:lpstr>
      <vt:lpstr>A. Fiscalité belge : principes fondamentaux</vt:lpstr>
      <vt:lpstr>A. Fiscalité belge : principes fondamentaux</vt:lpstr>
      <vt:lpstr>A. Fiscalité belge : principes fondamentaux</vt:lpstr>
      <vt:lpstr>A. Fiscalité belge : principes fondamentaux</vt:lpstr>
      <vt:lpstr>A. Fiscalité belge : principes fondamentaux</vt:lpstr>
      <vt:lpstr>A. Fiscalité belge : Revenus imposables</vt:lpstr>
      <vt:lpstr>B. Résidence fiscale en Belgique</vt:lpstr>
      <vt:lpstr>B. Résidence fiscale en Belgique</vt:lpstr>
      <vt:lpstr>B. Résidence fiscale en Belgique</vt:lpstr>
      <vt:lpstr>B. Résidence fiscale en Belgique</vt:lpstr>
      <vt:lpstr>C. IMPOSITION DES REVENUS du Fonctionnaire en Belgique</vt:lpstr>
      <vt:lpstr>C. IMPOSITION DES REVENUS du Fonctionnaire en Belgique</vt:lpstr>
      <vt:lpstr>C. IMPOSITION DES REVENUS du Fonctionnaire en Belgique</vt:lpstr>
      <vt:lpstr>C. IMPOSITION DES REVENUS du Fonctionnaire en Belgique</vt:lpstr>
      <vt:lpstr>D. IMPOSITION DES REVENUS du CONJOINT en Belgique</vt:lpstr>
      <vt:lpstr>D. IMPOSITION DES REVENUS du CONJOINT en Belgique</vt:lpstr>
      <vt:lpstr>E. Cas pratiques</vt:lpstr>
      <vt:lpstr>E. Cas pratiques</vt:lpstr>
      <vt:lpstr>E. Cas pratiques</vt:lpstr>
      <vt:lpstr>E. Cas pratiques</vt:lpstr>
      <vt:lpstr>E. Cas pratiques</vt:lpstr>
      <vt:lpstr>PowerPoint Presentation</vt:lpstr>
      <vt:lpstr>Merci pour votre attention !</vt:lpstr>
    </vt:vector>
  </TitlesOfParts>
  <LinksUpToDate>0</LinksUpToDate>
  <SharedDoc>0</SharedDoc>
  <HyperlinksChanged>0</HyperlinksChanged>
  <Application>Aspose.Slides for .NET</Application>
  <AppVersion>21.0100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Jerôme Noël</cp:lastModifiedBy>
  <cp:revision>1</cp:revision>
  <dcterms:created xsi:type="dcterms:W3CDTF">2023-04-14T08:13:57Z</dcterms:created>
  <dcterms:modified xsi:type="dcterms:W3CDTF">2026-06-12T06:53:06Z</dcterms:modified>
</cp:coreProperties>
</file>